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Override2.xml" ContentType="application/vnd.openxmlformats-officedocument.themeOverrid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theme/themeOverride3.xml" ContentType="application/vnd.openxmlformats-officedocument.themeOverrid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1" r:id="rId1"/>
    <p:sldMasterId id="2147485887" r:id="rId2"/>
    <p:sldMasterId id="2147485899" r:id="rId3"/>
    <p:sldMasterId id="2147485917" r:id="rId4"/>
    <p:sldMasterId id="2147485931" r:id="rId5"/>
  </p:sldMasterIdLst>
  <p:notesMasterIdLst>
    <p:notesMasterId r:id="rId21"/>
  </p:notesMasterIdLst>
  <p:handoutMasterIdLst>
    <p:handoutMasterId r:id="rId22"/>
  </p:handoutMasterIdLst>
  <p:sldIdLst>
    <p:sldId id="1162" r:id="rId6"/>
    <p:sldId id="1169" r:id="rId7"/>
    <p:sldId id="894" r:id="rId8"/>
    <p:sldId id="1165" r:id="rId9"/>
    <p:sldId id="1168" r:id="rId10"/>
    <p:sldId id="1194" r:id="rId11"/>
    <p:sldId id="1170" r:id="rId12"/>
    <p:sldId id="1163" r:id="rId13"/>
    <p:sldId id="1192" r:id="rId14"/>
    <p:sldId id="1193" r:id="rId15"/>
    <p:sldId id="1190" r:id="rId16"/>
    <p:sldId id="1191" r:id="rId17"/>
    <p:sldId id="1159" r:id="rId18"/>
    <p:sldId id="1166" r:id="rId19"/>
    <p:sldId id="1167" r:id="rId20"/>
  </p:sldIdLst>
  <p:sldSz cx="9418638" cy="6858000"/>
  <p:notesSz cx="7102475" cy="1120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Arial" charset="0"/>
      </a:defRPr>
    </a:lvl1pPr>
    <a:lvl2pPr marL="457064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Arial" charset="0"/>
      </a:defRPr>
    </a:lvl2pPr>
    <a:lvl3pPr marL="914129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Arial" charset="0"/>
      </a:defRPr>
    </a:lvl3pPr>
    <a:lvl4pPr marL="1371192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Arial" charset="0"/>
      </a:defRPr>
    </a:lvl4pPr>
    <a:lvl5pPr marL="1828254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Black" pitchFamily="34" charset="0"/>
        <a:ea typeface="+mn-ea"/>
        <a:cs typeface="Arial" charset="0"/>
      </a:defRPr>
    </a:lvl5pPr>
    <a:lvl6pPr marL="2285319" algn="l" defTabSz="914129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Arial" charset="0"/>
      </a:defRPr>
    </a:lvl6pPr>
    <a:lvl7pPr marL="2742384" algn="l" defTabSz="914129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Arial" charset="0"/>
      </a:defRPr>
    </a:lvl7pPr>
    <a:lvl8pPr marL="3199447" algn="l" defTabSz="914129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Arial" charset="0"/>
      </a:defRPr>
    </a:lvl8pPr>
    <a:lvl9pPr marL="3656509" algn="l" defTabSz="914129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08">
          <p15:clr>
            <a:srgbClr val="A4A3A4"/>
          </p15:clr>
        </p15:guide>
        <p15:guide id="2" pos="29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1450"/>
    <a:srgbClr val="25C4D5"/>
    <a:srgbClr val="FF33CC"/>
    <a:srgbClr val="1008B8"/>
    <a:srgbClr val="0000CC"/>
    <a:srgbClr val="FF9900"/>
    <a:srgbClr val="00FF00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68" autoAdjust="0"/>
    <p:restoredTop sz="95915" autoAdjust="0"/>
  </p:normalViewPr>
  <p:slideViewPr>
    <p:cSldViewPr>
      <p:cViewPr>
        <p:scale>
          <a:sx n="60" d="100"/>
          <a:sy n="60" d="100"/>
        </p:scale>
        <p:origin x="1662" y="174"/>
      </p:cViewPr>
      <p:guideLst>
        <p:guide orient="horz" pos="1008"/>
        <p:guide pos="2917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9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2" Type="http://schemas.openxmlformats.org/officeDocument/2006/relationships/slide" Target="slides/slide3.xml"/><Relationship Id="rId1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EFDDBF-8474-4523-AD97-A5C060398178}" type="doc">
      <dgm:prSet loTypeId="urn:microsoft.com/office/officeart/2011/layout/Circle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8EF181D-6C2A-45A6-96B4-69251D184931}">
      <dgm:prSet phldrT="[Text]"/>
      <dgm:spPr/>
      <dgm:t>
        <a:bodyPr/>
        <a:lstStyle/>
        <a:p>
          <a:r>
            <a:rPr lang="en-US" dirty="0"/>
            <a:t>TERWUJUDNYA MASYARAKAT BULELENG YANG MANDIRI, SEJAHTERA, DAN BERDAYA SAING BERDASARKAN TRI HITA KARANA</a:t>
          </a:r>
        </a:p>
      </dgm:t>
    </dgm:pt>
    <dgm:pt modelId="{D5D09778-55D0-46C0-B716-860B7D30A7E3}" type="parTrans" cxnId="{98D5823D-CED3-4714-9F10-83C2E04F3333}">
      <dgm:prSet/>
      <dgm:spPr/>
      <dgm:t>
        <a:bodyPr/>
        <a:lstStyle/>
        <a:p>
          <a:endParaRPr lang="en-US"/>
        </a:p>
      </dgm:t>
    </dgm:pt>
    <dgm:pt modelId="{BFCCD644-DC71-4B62-8780-9D0A8960541B}" type="sibTrans" cxnId="{98D5823D-CED3-4714-9F10-83C2E04F3333}">
      <dgm:prSet/>
      <dgm:spPr/>
      <dgm:t>
        <a:bodyPr/>
        <a:lstStyle/>
        <a:p>
          <a:endParaRPr lang="en-US"/>
        </a:p>
      </dgm:t>
    </dgm:pt>
    <dgm:pt modelId="{AB2695B8-6BF2-4C30-B6F0-621DE304032C}">
      <dgm:prSet phldrT="[Text]"/>
      <dgm:spPr/>
      <dgm:t>
        <a:bodyPr/>
        <a:lstStyle/>
        <a:p>
          <a:r>
            <a:rPr lang="en-US" dirty="0"/>
            <a:t>MEMANTAPKAN PEMBANGUNAN EKONOMI UNTUK MEWUJUDKAN PERTUMBUHAN EKONOMI YANG INKLUSIF</a:t>
          </a:r>
        </a:p>
      </dgm:t>
    </dgm:pt>
    <dgm:pt modelId="{A1AA6498-2BF5-41F8-A39E-9E87FA647171}" type="parTrans" cxnId="{A48A01C0-FB5E-4803-82BF-C56B7A1F191E}">
      <dgm:prSet/>
      <dgm:spPr/>
      <dgm:t>
        <a:bodyPr/>
        <a:lstStyle/>
        <a:p>
          <a:endParaRPr lang="en-US"/>
        </a:p>
      </dgm:t>
    </dgm:pt>
    <dgm:pt modelId="{4EDD6EBE-6714-4164-B14E-7B5939822904}" type="sibTrans" cxnId="{A48A01C0-FB5E-4803-82BF-C56B7A1F191E}">
      <dgm:prSet/>
      <dgm:spPr/>
      <dgm:t>
        <a:bodyPr/>
        <a:lstStyle/>
        <a:p>
          <a:endParaRPr lang="en-US"/>
        </a:p>
      </dgm:t>
    </dgm:pt>
    <dgm:pt modelId="{353D2BB1-A643-4286-B344-F4ABAEB157AB}" type="pres">
      <dgm:prSet presAssocID="{8CEFDDBF-8474-4523-AD97-A5C060398178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706CD30B-E253-4C06-B5B2-CB6AA71826E3}" type="pres">
      <dgm:prSet presAssocID="{AB2695B8-6BF2-4C30-B6F0-621DE304032C}" presName="Accent2" presStyleCnt="0"/>
      <dgm:spPr/>
    </dgm:pt>
    <dgm:pt modelId="{D5C27AE9-E177-41DA-B279-4652479356C4}" type="pres">
      <dgm:prSet presAssocID="{AB2695B8-6BF2-4C30-B6F0-621DE304032C}" presName="Accent" presStyleLbl="node1" presStyleIdx="0" presStyleCnt="2"/>
      <dgm:spPr/>
    </dgm:pt>
    <dgm:pt modelId="{0B71CE5C-85A5-4823-BEB3-A8513BC7E91B}" type="pres">
      <dgm:prSet presAssocID="{AB2695B8-6BF2-4C30-B6F0-621DE304032C}" presName="ParentBackground2" presStyleCnt="0"/>
      <dgm:spPr/>
    </dgm:pt>
    <dgm:pt modelId="{ED8A481C-B5E2-47E3-A907-9C911E5EE961}" type="pres">
      <dgm:prSet presAssocID="{AB2695B8-6BF2-4C30-B6F0-621DE304032C}" presName="ParentBackground" presStyleLbl="fgAcc1" presStyleIdx="0" presStyleCnt="2"/>
      <dgm:spPr/>
    </dgm:pt>
    <dgm:pt modelId="{1977D6FB-92A0-4F03-9246-93293C09D396}" type="pres">
      <dgm:prSet presAssocID="{AB2695B8-6BF2-4C30-B6F0-621DE304032C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EBC0CD77-304F-48F7-BE46-51CA2459D8BB}" type="pres">
      <dgm:prSet presAssocID="{A8EF181D-6C2A-45A6-96B4-69251D184931}" presName="Accent1" presStyleCnt="0"/>
      <dgm:spPr/>
    </dgm:pt>
    <dgm:pt modelId="{DB1716BE-61CC-492C-A77E-6F315FE8AF51}" type="pres">
      <dgm:prSet presAssocID="{A8EF181D-6C2A-45A6-96B4-69251D184931}" presName="Accent" presStyleLbl="node1" presStyleIdx="1" presStyleCnt="2"/>
      <dgm:spPr/>
    </dgm:pt>
    <dgm:pt modelId="{7BC8CB29-BD95-468E-AA4E-E97621B62357}" type="pres">
      <dgm:prSet presAssocID="{A8EF181D-6C2A-45A6-96B4-69251D184931}" presName="ParentBackground1" presStyleCnt="0"/>
      <dgm:spPr/>
    </dgm:pt>
    <dgm:pt modelId="{3E7A3F7E-CAE1-4997-AFD6-DB71547CF640}" type="pres">
      <dgm:prSet presAssocID="{A8EF181D-6C2A-45A6-96B4-69251D184931}" presName="ParentBackground" presStyleLbl="fgAcc1" presStyleIdx="1" presStyleCnt="2"/>
      <dgm:spPr/>
    </dgm:pt>
    <dgm:pt modelId="{C0CB5AB0-5001-4E74-A5BC-827148B0A7EE}" type="pres">
      <dgm:prSet presAssocID="{A8EF181D-6C2A-45A6-96B4-69251D184931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98D5823D-CED3-4714-9F10-83C2E04F3333}" srcId="{8CEFDDBF-8474-4523-AD97-A5C060398178}" destId="{A8EF181D-6C2A-45A6-96B4-69251D184931}" srcOrd="0" destOrd="0" parTransId="{D5D09778-55D0-46C0-B716-860B7D30A7E3}" sibTransId="{BFCCD644-DC71-4B62-8780-9D0A8960541B}"/>
    <dgm:cxn modelId="{F477C341-DE4B-4AE5-A819-A53147BE3961}" type="presOf" srcId="{AB2695B8-6BF2-4C30-B6F0-621DE304032C}" destId="{ED8A481C-B5E2-47E3-A907-9C911E5EE961}" srcOrd="0" destOrd="0" presId="urn:microsoft.com/office/officeart/2011/layout/CircleProcess"/>
    <dgm:cxn modelId="{DA8A416B-166B-4FA3-A2D9-50FBD076B620}" type="presOf" srcId="{8CEFDDBF-8474-4523-AD97-A5C060398178}" destId="{353D2BB1-A643-4286-B344-F4ABAEB157AB}" srcOrd="0" destOrd="0" presId="urn:microsoft.com/office/officeart/2011/layout/CircleProcess"/>
    <dgm:cxn modelId="{E6F40A54-6599-4E31-8A70-E3D69FCC9B5B}" type="presOf" srcId="{A8EF181D-6C2A-45A6-96B4-69251D184931}" destId="{3E7A3F7E-CAE1-4997-AFD6-DB71547CF640}" srcOrd="0" destOrd="0" presId="urn:microsoft.com/office/officeart/2011/layout/CircleProcess"/>
    <dgm:cxn modelId="{9CE5097B-A6A3-4571-9638-0F11B22C3C49}" type="presOf" srcId="{A8EF181D-6C2A-45A6-96B4-69251D184931}" destId="{C0CB5AB0-5001-4E74-A5BC-827148B0A7EE}" srcOrd="1" destOrd="0" presId="urn:microsoft.com/office/officeart/2011/layout/CircleProcess"/>
    <dgm:cxn modelId="{D010B5BB-A1F9-43B5-B294-D4617DCAB26F}" type="presOf" srcId="{AB2695B8-6BF2-4C30-B6F0-621DE304032C}" destId="{1977D6FB-92A0-4F03-9246-93293C09D396}" srcOrd="1" destOrd="0" presId="urn:microsoft.com/office/officeart/2011/layout/CircleProcess"/>
    <dgm:cxn modelId="{A48A01C0-FB5E-4803-82BF-C56B7A1F191E}" srcId="{8CEFDDBF-8474-4523-AD97-A5C060398178}" destId="{AB2695B8-6BF2-4C30-B6F0-621DE304032C}" srcOrd="1" destOrd="0" parTransId="{A1AA6498-2BF5-41F8-A39E-9E87FA647171}" sibTransId="{4EDD6EBE-6714-4164-B14E-7B5939822904}"/>
    <dgm:cxn modelId="{8E6803D5-F20E-4906-8D08-3ADEA7DA97C8}" type="presParOf" srcId="{353D2BB1-A643-4286-B344-F4ABAEB157AB}" destId="{706CD30B-E253-4C06-B5B2-CB6AA71826E3}" srcOrd="0" destOrd="0" presId="urn:microsoft.com/office/officeart/2011/layout/CircleProcess"/>
    <dgm:cxn modelId="{2E014725-0C00-468D-9768-58FC9EFFABD0}" type="presParOf" srcId="{706CD30B-E253-4C06-B5B2-CB6AA71826E3}" destId="{D5C27AE9-E177-41DA-B279-4652479356C4}" srcOrd="0" destOrd="0" presId="urn:microsoft.com/office/officeart/2011/layout/CircleProcess"/>
    <dgm:cxn modelId="{6F50FD35-1AA9-48C5-98E4-ABCBFCC3F459}" type="presParOf" srcId="{353D2BB1-A643-4286-B344-F4ABAEB157AB}" destId="{0B71CE5C-85A5-4823-BEB3-A8513BC7E91B}" srcOrd="1" destOrd="0" presId="urn:microsoft.com/office/officeart/2011/layout/CircleProcess"/>
    <dgm:cxn modelId="{F06CB001-29D9-4E7F-B3F3-3AE0E6DA82B9}" type="presParOf" srcId="{0B71CE5C-85A5-4823-BEB3-A8513BC7E91B}" destId="{ED8A481C-B5E2-47E3-A907-9C911E5EE961}" srcOrd="0" destOrd="0" presId="urn:microsoft.com/office/officeart/2011/layout/CircleProcess"/>
    <dgm:cxn modelId="{D47E7169-0247-4C03-94BC-6ECCA9B380F5}" type="presParOf" srcId="{353D2BB1-A643-4286-B344-F4ABAEB157AB}" destId="{1977D6FB-92A0-4F03-9246-93293C09D396}" srcOrd="2" destOrd="0" presId="urn:microsoft.com/office/officeart/2011/layout/CircleProcess"/>
    <dgm:cxn modelId="{A765136D-170D-4B8D-93CA-21793C254CAA}" type="presParOf" srcId="{353D2BB1-A643-4286-B344-F4ABAEB157AB}" destId="{EBC0CD77-304F-48F7-BE46-51CA2459D8BB}" srcOrd="3" destOrd="0" presId="urn:microsoft.com/office/officeart/2011/layout/CircleProcess"/>
    <dgm:cxn modelId="{19BD2BC3-F7A6-4B81-A6F4-619120C9E3BF}" type="presParOf" srcId="{EBC0CD77-304F-48F7-BE46-51CA2459D8BB}" destId="{DB1716BE-61CC-492C-A77E-6F315FE8AF51}" srcOrd="0" destOrd="0" presId="urn:microsoft.com/office/officeart/2011/layout/CircleProcess"/>
    <dgm:cxn modelId="{0848891E-70D6-4EE4-83F2-03E643FA428A}" type="presParOf" srcId="{353D2BB1-A643-4286-B344-F4ABAEB157AB}" destId="{7BC8CB29-BD95-468E-AA4E-E97621B62357}" srcOrd="4" destOrd="0" presId="urn:microsoft.com/office/officeart/2011/layout/CircleProcess"/>
    <dgm:cxn modelId="{06C7386E-A7D7-4C33-9B50-81B3E271F9BF}" type="presParOf" srcId="{7BC8CB29-BD95-468E-AA4E-E97621B62357}" destId="{3E7A3F7E-CAE1-4997-AFD6-DB71547CF640}" srcOrd="0" destOrd="0" presId="urn:microsoft.com/office/officeart/2011/layout/CircleProcess"/>
    <dgm:cxn modelId="{ED4A6730-6489-4FF1-9127-4816737077B8}" type="presParOf" srcId="{353D2BB1-A643-4286-B344-F4ABAEB157AB}" destId="{C0CB5AB0-5001-4E74-A5BC-827148B0A7EE}" srcOrd="5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DAF6A9-1E83-454C-8ACA-02971130BC0B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86E87D32-5A05-427D-814D-11F08DDC5133}">
      <dgm:prSet phldrT="[Text]"/>
      <dgm:spPr/>
      <dgm:t>
        <a:bodyPr/>
        <a:lstStyle/>
        <a:p>
          <a:r>
            <a:rPr lang="en-US" dirty="0"/>
            <a:t>TUJUAN</a:t>
          </a:r>
        </a:p>
      </dgm:t>
    </dgm:pt>
    <dgm:pt modelId="{AFCEF87D-4E74-49CD-AD74-700BD3000CCF}" type="parTrans" cxnId="{26FE7B4E-648A-48AF-B6E6-A135008197D4}">
      <dgm:prSet/>
      <dgm:spPr/>
      <dgm:t>
        <a:bodyPr/>
        <a:lstStyle/>
        <a:p>
          <a:endParaRPr lang="en-US"/>
        </a:p>
      </dgm:t>
    </dgm:pt>
    <dgm:pt modelId="{0BD1A119-B400-47E7-AFF4-9DFB7899CD25}" type="sibTrans" cxnId="{26FE7B4E-648A-48AF-B6E6-A135008197D4}">
      <dgm:prSet/>
      <dgm:spPr/>
      <dgm:t>
        <a:bodyPr/>
        <a:lstStyle/>
        <a:p>
          <a:endParaRPr lang="en-US"/>
        </a:p>
      </dgm:t>
    </dgm:pt>
    <dgm:pt modelId="{E8BC8894-D42E-404A-A1AF-0A5592403DBE}">
      <dgm:prSet phldrT="[Text]"/>
      <dgm:spPr/>
      <dgm:t>
        <a:bodyPr/>
        <a:lstStyle/>
        <a:p>
          <a:r>
            <a:rPr lang="en-US" dirty="0" err="1"/>
            <a:t>Pertumbuhan</a:t>
          </a:r>
          <a:r>
            <a:rPr lang="en-US" dirty="0"/>
            <a:t> </a:t>
          </a:r>
          <a:r>
            <a:rPr lang="en-US" dirty="0" err="1"/>
            <a:t>ekonomi</a:t>
          </a:r>
          <a:r>
            <a:rPr lang="en-US" dirty="0"/>
            <a:t> yang </a:t>
          </a:r>
          <a:r>
            <a:rPr lang="en-US" dirty="0" err="1"/>
            <a:t>inklusif</a:t>
          </a:r>
          <a:endParaRPr lang="en-US" dirty="0"/>
        </a:p>
      </dgm:t>
    </dgm:pt>
    <dgm:pt modelId="{D212A476-727C-4804-9247-6B38D72C0D69}" type="parTrans" cxnId="{E853F4F6-4C4E-48E1-9180-FCAAB28F003E}">
      <dgm:prSet/>
      <dgm:spPr/>
      <dgm:t>
        <a:bodyPr/>
        <a:lstStyle/>
        <a:p>
          <a:endParaRPr lang="en-US"/>
        </a:p>
      </dgm:t>
    </dgm:pt>
    <dgm:pt modelId="{796CA99D-6A50-4DF3-8A06-4A65CF8B092E}" type="sibTrans" cxnId="{E853F4F6-4C4E-48E1-9180-FCAAB28F003E}">
      <dgm:prSet/>
      <dgm:spPr/>
      <dgm:t>
        <a:bodyPr/>
        <a:lstStyle/>
        <a:p>
          <a:endParaRPr lang="en-US"/>
        </a:p>
      </dgm:t>
    </dgm:pt>
    <dgm:pt modelId="{3EFCECB3-2F5D-4D70-B6B8-B2200086D1AC}">
      <dgm:prSet phldrT="[Text]"/>
      <dgm:spPr/>
      <dgm:t>
        <a:bodyPr/>
        <a:lstStyle/>
        <a:p>
          <a:r>
            <a:rPr lang="en-US" dirty="0"/>
            <a:t>SASARAN</a:t>
          </a:r>
        </a:p>
      </dgm:t>
    </dgm:pt>
    <dgm:pt modelId="{9D25D020-1A0A-4431-BE89-3A63A6E904F3}" type="parTrans" cxnId="{FD7CE87B-06A9-4EFF-8A10-65EBBF86E548}">
      <dgm:prSet/>
      <dgm:spPr/>
      <dgm:t>
        <a:bodyPr/>
        <a:lstStyle/>
        <a:p>
          <a:endParaRPr lang="en-US"/>
        </a:p>
      </dgm:t>
    </dgm:pt>
    <dgm:pt modelId="{61ECB0D5-E0D9-43C8-91B4-2B25C34C94BA}" type="sibTrans" cxnId="{FD7CE87B-06A9-4EFF-8A10-65EBBF86E548}">
      <dgm:prSet/>
      <dgm:spPr/>
      <dgm:t>
        <a:bodyPr/>
        <a:lstStyle/>
        <a:p>
          <a:endParaRPr lang="en-US"/>
        </a:p>
      </dgm:t>
    </dgm:pt>
    <dgm:pt modelId="{06C75CE3-69BD-45E5-98DE-A5D5BFE4CD35}">
      <dgm:prSet phldrT="[Text]"/>
      <dgm:spPr/>
      <dgm:t>
        <a:bodyPr/>
        <a:lstStyle/>
        <a:p>
          <a:r>
            <a:rPr lang="en-US" dirty="0" err="1"/>
            <a:t>Meningkatnya</a:t>
          </a:r>
          <a:r>
            <a:rPr lang="en-US" dirty="0"/>
            <a:t> </a:t>
          </a:r>
          <a:r>
            <a:rPr lang="en-US" dirty="0" err="1"/>
            <a:t>pertumbuhan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pemerataan</a:t>
          </a:r>
          <a:r>
            <a:rPr lang="en-US" dirty="0"/>
            <a:t> </a:t>
          </a:r>
          <a:r>
            <a:rPr lang="en-US" dirty="0" err="1"/>
            <a:t>ekonomi</a:t>
          </a:r>
          <a:endParaRPr lang="en-US" dirty="0"/>
        </a:p>
      </dgm:t>
    </dgm:pt>
    <dgm:pt modelId="{2C92E6B2-BA12-4EAE-9558-4F687DD97255}" type="parTrans" cxnId="{F12522F2-FF26-4412-AD72-FD17A240E69E}">
      <dgm:prSet/>
      <dgm:spPr/>
      <dgm:t>
        <a:bodyPr/>
        <a:lstStyle/>
        <a:p>
          <a:endParaRPr lang="en-US"/>
        </a:p>
      </dgm:t>
    </dgm:pt>
    <dgm:pt modelId="{6F01F114-427A-4BB5-A9DD-0BA85DB1A3BB}" type="sibTrans" cxnId="{F12522F2-FF26-4412-AD72-FD17A240E69E}">
      <dgm:prSet/>
      <dgm:spPr/>
      <dgm:t>
        <a:bodyPr/>
        <a:lstStyle/>
        <a:p>
          <a:endParaRPr lang="en-US"/>
        </a:p>
      </dgm:t>
    </dgm:pt>
    <dgm:pt modelId="{3BEFC7E7-6A90-4021-8C92-0C9E255C849C}">
      <dgm:prSet phldrT="[Text]"/>
      <dgm:spPr/>
      <dgm:t>
        <a:bodyPr/>
        <a:lstStyle/>
        <a:p>
          <a:r>
            <a:rPr lang="en-US" dirty="0"/>
            <a:t>STRATEGI</a:t>
          </a:r>
        </a:p>
      </dgm:t>
    </dgm:pt>
    <dgm:pt modelId="{7C6A69F0-604E-4FCB-AE50-0B18474F2AB7}" type="parTrans" cxnId="{FC5B49EB-D7B6-46BB-BEB7-DDF9C9C146D5}">
      <dgm:prSet/>
      <dgm:spPr/>
      <dgm:t>
        <a:bodyPr/>
        <a:lstStyle/>
        <a:p>
          <a:endParaRPr lang="en-US"/>
        </a:p>
      </dgm:t>
    </dgm:pt>
    <dgm:pt modelId="{B1C11B12-10F5-4BC7-9F3B-B2D19CEEEB3A}" type="sibTrans" cxnId="{FC5B49EB-D7B6-46BB-BEB7-DDF9C9C146D5}">
      <dgm:prSet/>
      <dgm:spPr/>
      <dgm:t>
        <a:bodyPr/>
        <a:lstStyle/>
        <a:p>
          <a:endParaRPr lang="en-US"/>
        </a:p>
      </dgm:t>
    </dgm:pt>
    <dgm:pt modelId="{287C833A-0E57-4F2E-B572-807F2898E016}">
      <dgm:prSet phldrT="[Text]"/>
      <dgm:spPr/>
      <dgm:t>
        <a:bodyPr/>
        <a:lstStyle/>
        <a:p>
          <a:r>
            <a:rPr lang="en-US" dirty="0" err="1"/>
            <a:t>Memetakan</a:t>
          </a:r>
          <a:r>
            <a:rPr lang="en-US" dirty="0"/>
            <a:t> </a:t>
          </a:r>
          <a:r>
            <a:rPr lang="en-US" dirty="0" err="1"/>
            <a:t>potensi</a:t>
          </a:r>
          <a:r>
            <a:rPr lang="en-US" dirty="0"/>
            <a:t>, </a:t>
          </a:r>
          <a:r>
            <a:rPr lang="en-US" dirty="0" err="1"/>
            <a:t>permasalahan</a:t>
          </a:r>
          <a:r>
            <a:rPr lang="en-US" dirty="0"/>
            <a:t>,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merumuskan</a:t>
          </a:r>
          <a:r>
            <a:rPr lang="en-US" dirty="0"/>
            <a:t> </a:t>
          </a:r>
          <a:r>
            <a:rPr lang="en-US" dirty="0" err="1"/>
            <a:t>alternatif</a:t>
          </a:r>
          <a:r>
            <a:rPr lang="en-US" dirty="0"/>
            <a:t> </a:t>
          </a:r>
          <a:r>
            <a:rPr lang="en-US" dirty="0" err="1"/>
            <a:t>pemecahan</a:t>
          </a:r>
          <a:r>
            <a:rPr lang="en-US" dirty="0"/>
            <a:t> </a:t>
          </a:r>
          <a:r>
            <a:rPr lang="en-US" dirty="0" err="1"/>
            <a:t>masalah</a:t>
          </a:r>
          <a:r>
            <a:rPr lang="en-US" dirty="0"/>
            <a:t> </a:t>
          </a:r>
          <a:r>
            <a:rPr lang="en-US" dirty="0" err="1"/>
            <a:t>pembangunan</a:t>
          </a:r>
          <a:r>
            <a:rPr lang="en-US" dirty="0"/>
            <a:t> </a:t>
          </a:r>
          <a:r>
            <a:rPr lang="en-US" dirty="0" err="1"/>
            <a:t>ekonomi</a:t>
          </a:r>
          <a:endParaRPr lang="en-US" dirty="0"/>
        </a:p>
      </dgm:t>
    </dgm:pt>
    <dgm:pt modelId="{49211744-D023-433A-B0C9-FD42445A6DD3}" type="sibTrans" cxnId="{6C0C9128-83F2-481B-8AFB-3085A707D7F3}">
      <dgm:prSet/>
      <dgm:spPr/>
      <dgm:t>
        <a:bodyPr/>
        <a:lstStyle/>
        <a:p>
          <a:endParaRPr lang="en-US"/>
        </a:p>
      </dgm:t>
    </dgm:pt>
    <dgm:pt modelId="{97DA11BD-D649-49B0-9EF7-5FD5DDA4A7AB}" type="parTrans" cxnId="{6C0C9128-83F2-481B-8AFB-3085A707D7F3}">
      <dgm:prSet/>
      <dgm:spPr/>
      <dgm:t>
        <a:bodyPr/>
        <a:lstStyle/>
        <a:p>
          <a:endParaRPr lang="en-US"/>
        </a:p>
      </dgm:t>
    </dgm:pt>
    <dgm:pt modelId="{85306962-7880-4EEE-99E3-83B8B2B2E346}">
      <dgm:prSet phldrT="[Text]"/>
      <dgm:spPr/>
      <dgm:t>
        <a:bodyPr/>
        <a:lstStyle/>
        <a:p>
          <a:r>
            <a:rPr lang="en-US" dirty="0" err="1"/>
            <a:t>Meningkatkan</a:t>
          </a:r>
          <a:r>
            <a:rPr lang="en-US" dirty="0"/>
            <a:t> </a:t>
          </a:r>
          <a:r>
            <a:rPr lang="en-US" dirty="0" err="1"/>
            <a:t>nilai</a:t>
          </a:r>
          <a:r>
            <a:rPr lang="en-US" dirty="0"/>
            <a:t> </a:t>
          </a:r>
          <a:r>
            <a:rPr lang="en-US" dirty="0" err="1"/>
            <a:t>tambah</a:t>
          </a:r>
          <a:r>
            <a:rPr lang="en-US" dirty="0"/>
            <a:t> </a:t>
          </a:r>
          <a:r>
            <a:rPr lang="en-US" dirty="0" err="1"/>
            <a:t>produk</a:t>
          </a:r>
          <a:r>
            <a:rPr lang="en-US" dirty="0"/>
            <a:t> </a:t>
          </a:r>
          <a:r>
            <a:rPr lang="en-US" dirty="0" err="1"/>
            <a:t>daerah</a:t>
          </a:r>
          <a:endParaRPr lang="en-US" dirty="0"/>
        </a:p>
      </dgm:t>
    </dgm:pt>
    <dgm:pt modelId="{81DA1D92-A982-4C88-996F-8ECB265D856E}" type="parTrans" cxnId="{E630B951-62BB-4E23-9621-233C90C881E8}">
      <dgm:prSet/>
      <dgm:spPr/>
      <dgm:t>
        <a:bodyPr/>
        <a:lstStyle/>
        <a:p>
          <a:endParaRPr lang="en-US"/>
        </a:p>
      </dgm:t>
    </dgm:pt>
    <dgm:pt modelId="{72AC38B2-0517-4C54-B4C3-7109BAF0BF55}" type="sibTrans" cxnId="{E630B951-62BB-4E23-9621-233C90C881E8}">
      <dgm:prSet/>
      <dgm:spPr/>
      <dgm:t>
        <a:bodyPr/>
        <a:lstStyle/>
        <a:p>
          <a:endParaRPr lang="en-US"/>
        </a:p>
      </dgm:t>
    </dgm:pt>
    <dgm:pt modelId="{028AE997-BA85-4349-A7DA-053D1086EC2C}" type="pres">
      <dgm:prSet presAssocID="{08DAF6A9-1E83-454C-8ACA-02971130BC0B}" presName="Name0" presStyleCnt="0">
        <dgm:presLayoutVars>
          <dgm:dir/>
          <dgm:animLvl val="lvl"/>
          <dgm:resizeHandles val="exact"/>
        </dgm:presLayoutVars>
      </dgm:prSet>
      <dgm:spPr/>
    </dgm:pt>
    <dgm:pt modelId="{9337298E-BA50-4BAC-A2C7-7F5D257F8AC7}" type="pres">
      <dgm:prSet presAssocID="{86E87D32-5A05-427D-814D-11F08DDC5133}" presName="linNode" presStyleCnt="0"/>
      <dgm:spPr/>
    </dgm:pt>
    <dgm:pt modelId="{2C196227-58D0-46F3-908B-D291BEFA9023}" type="pres">
      <dgm:prSet presAssocID="{86E87D32-5A05-427D-814D-11F08DDC5133}" presName="parentText" presStyleLbl="node1" presStyleIdx="0" presStyleCnt="3" custScaleY="39621">
        <dgm:presLayoutVars>
          <dgm:chMax val="1"/>
          <dgm:bulletEnabled val="1"/>
        </dgm:presLayoutVars>
      </dgm:prSet>
      <dgm:spPr/>
    </dgm:pt>
    <dgm:pt modelId="{1D0A91C4-0331-4A82-A288-EC47B39A74CA}" type="pres">
      <dgm:prSet presAssocID="{86E87D32-5A05-427D-814D-11F08DDC5133}" presName="descendantText" presStyleLbl="alignAccFollowNode1" presStyleIdx="0" presStyleCnt="3">
        <dgm:presLayoutVars>
          <dgm:bulletEnabled val="1"/>
        </dgm:presLayoutVars>
      </dgm:prSet>
      <dgm:spPr/>
    </dgm:pt>
    <dgm:pt modelId="{F147839B-9065-45E1-A655-6D16082C83B6}" type="pres">
      <dgm:prSet presAssocID="{0BD1A119-B400-47E7-AFF4-9DFB7899CD25}" presName="sp" presStyleCnt="0"/>
      <dgm:spPr/>
    </dgm:pt>
    <dgm:pt modelId="{16E743B7-CCDA-4F4A-9CFC-9E0898E48F7D}" type="pres">
      <dgm:prSet presAssocID="{3EFCECB3-2F5D-4D70-B6B8-B2200086D1AC}" presName="linNode" presStyleCnt="0"/>
      <dgm:spPr/>
    </dgm:pt>
    <dgm:pt modelId="{B251F7A3-4314-4E05-9899-EECE23B0B52B}" type="pres">
      <dgm:prSet presAssocID="{3EFCECB3-2F5D-4D70-B6B8-B2200086D1AC}" presName="parentText" presStyleLbl="node1" presStyleIdx="1" presStyleCnt="3" custScaleY="52720">
        <dgm:presLayoutVars>
          <dgm:chMax val="1"/>
          <dgm:bulletEnabled val="1"/>
        </dgm:presLayoutVars>
      </dgm:prSet>
      <dgm:spPr/>
    </dgm:pt>
    <dgm:pt modelId="{381B0DFE-F384-4CBC-ADB4-74355945AA8E}" type="pres">
      <dgm:prSet presAssocID="{3EFCECB3-2F5D-4D70-B6B8-B2200086D1AC}" presName="descendantText" presStyleLbl="alignAccFollowNode1" presStyleIdx="1" presStyleCnt="3">
        <dgm:presLayoutVars>
          <dgm:bulletEnabled val="1"/>
        </dgm:presLayoutVars>
      </dgm:prSet>
      <dgm:spPr/>
    </dgm:pt>
    <dgm:pt modelId="{E89DA611-52B3-4F99-B465-8981FAE41162}" type="pres">
      <dgm:prSet presAssocID="{61ECB0D5-E0D9-43C8-91B4-2B25C34C94BA}" presName="sp" presStyleCnt="0"/>
      <dgm:spPr/>
    </dgm:pt>
    <dgm:pt modelId="{004A6BCC-B376-47D6-80C0-5CBEB898F524}" type="pres">
      <dgm:prSet presAssocID="{3BEFC7E7-6A90-4021-8C92-0C9E255C849C}" presName="linNode" presStyleCnt="0"/>
      <dgm:spPr/>
    </dgm:pt>
    <dgm:pt modelId="{6798DB3A-8C3B-4B41-B2B4-D673C19E378A}" type="pres">
      <dgm:prSet presAssocID="{3BEFC7E7-6A90-4021-8C92-0C9E255C849C}" presName="parentText" presStyleLbl="node1" presStyleIdx="2" presStyleCnt="3" custScaleY="53309">
        <dgm:presLayoutVars>
          <dgm:chMax val="1"/>
          <dgm:bulletEnabled val="1"/>
        </dgm:presLayoutVars>
      </dgm:prSet>
      <dgm:spPr/>
    </dgm:pt>
    <dgm:pt modelId="{FC3A81D0-8453-4C87-A702-E4953BC7EAFE}" type="pres">
      <dgm:prSet presAssocID="{3BEFC7E7-6A90-4021-8C92-0C9E255C849C}" presName="descendantText" presStyleLbl="alignAccFollowNode1" presStyleIdx="2" presStyleCnt="3" custScaleY="135515">
        <dgm:presLayoutVars>
          <dgm:bulletEnabled val="1"/>
        </dgm:presLayoutVars>
      </dgm:prSet>
      <dgm:spPr/>
    </dgm:pt>
  </dgm:ptLst>
  <dgm:cxnLst>
    <dgm:cxn modelId="{685D5600-0F7A-434C-8C60-BD7D73555AC3}" type="presOf" srcId="{85306962-7880-4EEE-99E3-83B8B2B2E346}" destId="{FC3A81D0-8453-4C87-A702-E4953BC7EAFE}" srcOrd="0" destOrd="1" presId="urn:microsoft.com/office/officeart/2005/8/layout/vList5"/>
    <dgm:cxn modelId="{17CD621D-D338-42EC-86D4-DF01BAE5F160}" type="presOf" srcId="{E8BC8894-D42E-404A-A1AF-0A5592403DBE}" destId="{1D0A91C4-0331-4A82-A288-EC47B39A74CA}" srcOrd="0" destOrd="0" presId="urn:microsoft.com/office/officeart/2005/8/layout/vList5"/>
    <dgm:cxn modelId="{6C0C9128-83F2-481B-8AFB-3085A707D7F3}" srcId="{3BEFC7E7-6A90-4021-8C92-0C9E255C849C}" destId="{287C833A-0E57-4F2E-B572-807F2898E016}" srcOrd="0" destOrd="0" parTransId="{97DA11BD-D649-49B0-9EF7-5FD5DDA4A7AB}" sibTransId="{49211744-D023-433A-B0C9-FD42445A6DD3}"/>
    <dgm:cxn modelId="{26FE7B4E-648A-48AF-B6E6-A135008197D4}" srcId="{08DAF6A9-1E83-454C-8ACA-02971130BC0B}" destId="{86E87D32-5A05-427D-814D-11F08DDC5133}" srcOrd="0" destOrd="0" parTransId="{AFCEF87D-4E74-49CD-AD74-700BD3000CCF}" sibTransId="{0BD1A119-B400-47E7-AFF4-9DFB7899CD25}"/>
    <dgm:cxn modelId="{E630B951-62BB-4E23-9621-233C90C881E8}" srcId="{3BEFC7E7-6A90-4021-8C92-0C9E255C849C}" destId="{85306962-7880-4EEE-99E3-83B8B2B2E346}" srcOrd="1" destOrd="0" parTransId="{81DA1D92-A982-4C88-996F-8ECB265D856E}" sibTransId="{72AC38B2-0517-4C54-B4C3-7109BAF0BF55}"/>
    <dgm:cxn modelId="{FD7CE87B-06A9-4EFF-8A10-65EBBF86E548}" srcId="{08DAF6A9-1E83-454C-8ACA-02971130BC0B}" destId="{3EFCECB3-2F5D-4D70-B6B8-B2200086D1AC}" srcOrd="1" destOrd="0" parTransId="{9D25D020-1A0A-4431-BE89-3A63A6E904F3}" sibTransId="{61ECB0D5-E0D9-43C8-91B4-2B25C34C94BA}"/>
    <dgm:cxn modelId="{CF18AB85-C322-4CEC-8EA4-D03D72B3BC71}" type="presOf" srcId="{86E87D32-5A05-427D-814D-11F08DDC5133}" destId="{2C196227-58D0-46F3-908B-D291BEFA9023}" srcOrd="0" destOrd="0" presId="urn:microsoft.com/office/officeart/2005/8/layout/vList5"/>
    <dgm:cxn modelId="{B429F5B5-5CA3-4246-9963-398C0673AD92}" type="presOf" srcId="{287C833A-0E57-4F2E-B572-807F2898E016}" destId="{FC3A81D0-8453-4C87-A702-E4953BC7EAFE}" srcOrd="0" destOrd="0" presId="urn:microsoft.com/office/officeart/2005/8/layout/vList5"/>
    <dgm:cxn modelId="{A2728EC0-D77C-4252-BBC4-263BEE3AAB35}" type="presOf" srcId="{3EFCECB3-2F5D-4D70-B6B8-B2200086D1AC}" destId="{B251F7A3-4314-4E05-9899-EECE23B0B52B}" srcOrd="0" destOrd="0" presId="urn:microsoft.com/office/officeart/2005/8/layout/vList5"/>
    <dgm:cxn modelId="{CD4EBDCE-E1CE-4CAB-85AB-549E418B4670}" type="presOf" srcId="{06C75CE3-69BD-45E5-98DE-A5D5BFE4CD35}" destId="{381B0DFE-F384-4CBC-ADB4-74355945AA8E}" srcOrd="0" destOrd="0" presId="urn:microsoft.com/office/officeart/2005/8/layout/vList5"/>
    <dgm:cxn modelId="{4F4995DE-43C2-4BE2-A366-ABA4F68A4D28}" type="presOf" srcId="{08DAF6A9-1E83-454C-8ACA-02971130BC0B}" destId="{028AE997-BA85-4349-A7DA-053D1086EC2C}" srcOrd="0" destOrd="0" presId="urn:microsoft.com/office/officeart/2005/8/layout/vList5"/>
    <dgm:cxn modelId="{FC5B49EB-D7B6-46BB-BEB7-DDF9C9C146D5}" srcId="{08DAF6A9-1E83-454C-8ACA-02971130BC0B}" destId="{3BEFC7E7-6A90-4021-8C92-0C9E255C849C}" srcOrd="2" destOrd="0" parTransId="{7C6A69F0-604E-4FCB-AE50-0B18474F2AB7}" sibTransId="{B1C11B12-10F5-4BC7-9F3B-B2D19CEEEB3A}"/>
    <dgm:cxn modelId="{F12522F2-FF26-4412-AD72-FD17A240E69E}" srcId="{3EFCECB3-2F5D-4D70-B6B8-B2200086D1AC}" destId="{06C75CE3-69BD-45E5-98DE-A5D5BFE4CD35}" srcOrd="0" destOrd="0" parTransId="{2C92E6B2-BA12-4EAE-9558-4F687DD97255}" sibTransId="{6F01F114-427A-4BB5-A9DD-0BA85DB1A3BB}"/>
    <dgm:cxn modelId="{E853F4F6-4C4E-48E1-9180-FCAAB28F003E}" srcId="{86E87D32-5A05-427D-814D-11F08DDC5133}" destId="{E8BC8894-D42E-404A-A1AF-0A5592403DBE}" srcOrd="0" destOrd="0" parTransId="{D212A476-727C-4804-9247-6B38D72C0D69}" sibTransId="{796CA99D-6A50-4DF3-8A06-4A65CF8B092E}"/>
    <dgm:cxn modelId="{BAF1EEFB-6A1F-4686-A561-7FF3B369FD36}" type="presOf" srcId="{3BEFC7E7-6A90-4021-8C92-0C9E255C849C}" destId="{6798DB3A-8C3B-4B41-B2B4-D673C19E378A}" srcOrd="0" destOrd="0" presId="urn:microsoft.com/office/officeart/2005/8/layout/vList5"/>
    <dgm:cxn modelId="{9CFFBC45-C8FE-4DDE-999B-DD8B50221BAF}" type="presParOf" srcId="{028AE997-BA85-4349-A7DA-053D1086EC2C}" destId="{9337298E-BA50-4BAC-A2C7-7F5D257F8AC7}" srcOrd="0" destOrd="0" presId="urn:microsoft.com/office/officeart/2005/8/layout/vList5"/>
    <dgm:cxn modelId="{BC590038-6F83-4D01-BBEF-0C056CF5D042}" type="presParOf" srcId="{9337298E-BA50-4BAC-A2C7-7F5D257F8AC7}" destId="{2C196227-58D0-46F3-908B-D291BEFA9023}" srcOrd="0" destOrd="0" presId="urn:microsoft.com/office/officeart/2005/8/layout/vList5"/>
    <dgm:cxn modelId="{DD34714F-ED11-42EC-8948-46B3AC022FC3}" type="presParOf" srcId="{9337298E-BA50-4BAC-A2C7-7F5D257F8AC7}" destId="{1D0A91C4-0331-4A82-A288-EC47B39A74CA}" srcOrd="1" destOrd="0" presId="urn:microsoft.com/office/officeart/2005/8/layout/vList5"/>
    <dgm:cxn modelId="{C064EBBD-2C40-46BC-9F70-1CEA828102F0}" type="presParOf" srcId="{028AE997-BA85-4349-A7DA-053D1086EC2C}" destId="{F147839B-9065-45E1-A655-6D16082C83B6}" srcOrd="1" destOrd="0" presId="urn:microsoft.com/office/officeart/2005/8/layout/vList5"/>
    <dgm:cxn modelId="{F8E16F39-4DC5-4C2C-BE4E-76721AC3489E}" type="presParOf" srcId="{028AE997-BA85-4349-A7DA-053D1086EC2C}" destId="{16E743B7-CCDA-4F4A-9CFC-9E0898E48F7D}" srcOrd="2" destOrd="0" presId="urn:microsoft.com/office/officeart/2005/8/layout/vList5"/>
    <dgm:cxn modelId="{64C3AFA1-642A-42C3-89A7-7C7057C06DB6}" type="presParOf" srcId="{16E743B7-CCDA-4F4A-9CFC-9E0898E48F7D}" destId="{B251F7A3-4314-4E05-9899-EECE23B0B52B}" srcOrd="0" destOrd="0" presId="urn:microsoft.com/office/officeart/2005/8/layout/vList5"/>
    <dgm:cxn modelId="{C8052B31-8B00-44F5-9BBC-7110DCEBAA3C}" type="presParOf" srcId="{16E743B7-CCDA-4F4A-9CFC-9E0898E48F7D}" destId="{381B0DFE-F384-4CBC-ADB4-74355945AA8E}" srcOrd="1" destOrd="0" presId="urn:microsoft.com/office/officeart/2005/8/layout/vList5"/>
    <dgm:cxn modelId="{488325ED-9322-48BD-8FD5-3B7A34AB8279}" type="presParOf" srcId="{028AE997-BA85-4349-A7DA-053D1086EC2C}" destId="{E89DA611-52B3-4F99-B465-8981FAE41162}" srcOrd="3" destOrd="0" presId="urn:microsoft.com/office/officeart/2005/8/layout/vList5"/>
    <dgm:cxn modelId="{1C9E35DE-D54A-4CAA-9662-63EC7AD2F143}" type="presParOf" srcId="{028AE997-BA85-4349-A7DA-053D1086EC2C}" destId="{004A6BCC-B376-47D6-80C0-5CBEB898F524}" srcOrd="4" destOrd="0" presId="urn:microsoft.com/office/officeart/2005/8/layout/vList5"/>
    <dgm:cxn modelId="{1CEE4CE2-AE8C-4B0E-A1B0-EDC5FE6AECBA}" type="presParOf" srcId="{004A6BCC-B376-47D6-80C0-5CBEB898F524}" destId="{6798DB3A-8C3B-4B41-B2B4-D673C19E378A}" srcOrd="0" destOrd="0" presId="urn:microsoft.com/office/officeart/2005/8/layout/vList5"/>
    <dgm:cxn modelId="{5E7C4D8C-15D4-4CD6-B87B-46BD048667CB}" type="presParOf" srcId="{004A6BCC-B376-47D6-80C0-5CBEB898F524}" destId="{FC3A81D0-8453-4C87-A702-E4953BC7EAF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DAF6A9-1E83-454C-8ACA-02971130BC0B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86E87D32-5A05-427D-814D-11F08DDC5133}">
      <dgm:prSet phldrT="[Text]"/>
      <dgm:spPr/>
      <dgm:t>
        <a:bodyPr/>
        <a:lstStyle/>
        <a:p>
          <a:r>
            <a:rPr lang="en-US" dirty="0"/>
            <a:t>ARAH KEBIJAKAN</a:t>
          </a:r>
        </a:p>
      </dgm:t>
    </dgm:pt>
    <dgm:pt modelId="{AFCEF87D-4E74-49CD-AD74-700BD3000CCF}" type="parTrans" cxnId="{26FE7B4E-648A-48AF-B6E6-A135008197D4}">
      <dgm:prSet/>
      <dgm:spPr/>
      <dgm:t>
        <a:bodyPr/>
        <a:lstStyle/>
        <a:p>
          <a:endParaRPr lang="en-US"/>
        </a:p>
      </dgm:t>
    </dgm:pt>
    <dgm:pt modelId="{0BD1A119-B400-47E7-AFF4-9DFB7899CD25}" type="sibTrans" cxnId="{26FE7B4E-648A-48AF-B6E6-A135008197D4}">
      <dgm:prSet/>
      <dgm:spPr/>
      <dgm:t>
        <a:bodyPr/>
        <a:lstStyle/>
        <a:p>
          <a:endParaRPr lang="en-US"/>
        </a:p>
      </dgm:t>
    </dgm:pt>
    <dgm:pt modelId="{E8BC8894-D42E-404A-A1AF-0A5592403DBE}">
      <dgm:prSet phldrT="[Text]"/>
      <dgm:spPr/>
      <dgm:t>
        <a:bodyPr/>
        <a:lstStyle/>
        <a:p>
          <a:r>
            <a:rPr lang="en-US" dirty="0" err="1"/>
            <a:t>Meningkatkan</a:t>
          </a:r>
          <a:r>
            <a:rPr lang="en-US" dirty="0"/>
            <a:t> </a:t>
          </a:r>
          <a:r>
            <a:rPr lang="en-US" dirty="0" err="1"/>
            <a:t>pertumbuhan</a:t>
          </a:r>
          <a:r>
            <a:rPr lang="en-US" dirty="0"/>
            <a:t> </a:t>
          </a:r>
          <a:r>
            <a:rPr lang="en-US" dirty="0" err="1"/>
            <a:t>ekonomi</a:t>
          </a:r>
          <a:r>
            <a:rPr lang="en-US" dirty="0"/>
            <a:t> </a:t>
          </a:r>
          <a:r>
            <a:rPr lang="en-US" dirty="0" err="1"/>
            <a:t>berbasis</a:t>
          </a:r>
          <a:r>
            <a:rPr lang="en-US" dirty="0"/>
            <a:t> </a:t>
          </a:r>
          <a:r>
            <a:rPr lang="en-US" dirty="0" err="1"/>
            <a:t>potensi</a:t>
          </a:r>
          <a:r>
            <a:rPr lang="en-US" dirty="0"/>
            <a:t> </a:t>
          </a:r>
          <a:r>
            <a:rPr lang="en-US" dirty="0" err="1"/>
            <a:t>kawasan</a:t>
          </a:r>
          <a:endParaRPr lang="en-US" dirty="0"/>
        </a:p>
      </dgm:t>
    </dgm:pt>
    <dgm:pt modelId="{D212A476-727C-4804-9247-6B38D72C0D69}" type="parTrans" cxnId="{E853F4F6-4C4E-48E1-9180-FCAAB28F003E}">
      <dgm:prSet/>
      <dgm:spPr/>
      <dgm:t>
        <a:bodyPr/>
        <a:lstStyle/>
        <a:p>
          <a:endParaRPr lang="en-US"/>
        </a:p>
      </dgm:t>
    </dgm:pt>
    <dgm:pt modelId="{796CA99D-6A50-4DF3-8A06-4A65CF8B092E}" type="sibTrans" cxnId="{E853F4F6-4C4E-48E1-9180-FCAAB28F003E}">
      <dgm:prSet/>
      <dgm:spPr/>
      <dgm:t>
        <a:bodyPr/>
        <a:lstStyle/>
        <a:p>
          <a:endParaRPr lang="en-US"/>
        </a:p>
      </dgm:t>
    </dgm:pt>
    <dgm:pt modelId="{028AE997-BA85-4349-A7DA-053D1086EC2C}" type="pres">
      <dgm:prSet presAssocID="{08DAF6A9-1E83-454C-8ACA-02971130BC0B}" presName="Name0" presStyleCnt="0">
        <dgm:presLayoutVars>
          <dgm:dir/>
          <dgm:animLvl val="lvl"/>
          <dgm:resizeHandles val="exact"/>
        </dgm:presLayoutVars>
      </dgm:prSet>
      <dgm:spPr/>
    </dgm:pt>
    <dgm:pt modelId="{9337298E-BA50-4BAC-A2C7-7F5D257F8AC7}" type="pres">
      <dgm:prSet presAssocID="{86E87D32-5A05-427D-814D-11F08DDC5133}" presName="linNode" presStyleCnt="0"/>
      <dgm:spPr/>
    </dgm:pt>
    <dgm:pt modelId="{2C196227-58D0-46F3-908B-D291BEFA9023}" type="pres">
      <dgm:prSet presAssocID="{86E87D32-5A05-427D-814D-11F08DDC5133}" presName="parentText" presStyleLbl="node1" presStyleIdx="0" presStyleCnt="1" custScaleY="26093">
        <dgm:presLayoutVars>
          <dgm:chMax val="1"/>
          <dgm:bulletEnabled val="1"/>
        </dgm:presLayoutVars>
      </dgm:prSet>
      <dgm:spPr/>
    </dgm:pt>
    <dgm:pt modelId="{1D0A91C4-0331-4A82-A288-EC47B39A74CA}" type="pres">
      <dgm:prSet presAssocID="{86E87D32-5A05-427D-814D-11F08DDC5133}" presName="descendantText" presStyleLbl="alignAccFollowNode1" presStyleIdx="0" presStyleCnt="1" custScaleY="58566" custLinFactNeighborY="4325">
        <dgm:presLayoutVars>
          <dgm:bulletEnabled val="1"/>
        </dgm:presLayoutVars>
      </dgm:prSet>
      <dgm:spPr/>
    </dgm:pt>
  </dgm:ptLst>
  <dgm:cxnLst>
    <dgm:cxn modelId="{17CD621D-D338-42EC-86D4-DF01BAE5F160}" type="presOf" srcId="{E8BC8894-D42E-404A-A1AF-0A5592403DBE}" destId="{1D0A91C4-0331-4A82-A288-EC47B39A74CA}" srcOrd="0" destOrd="0" presId="urn:microsoft.com/office/officeart/2005/8/layout/vList5"/>
    <dgm:cxn modelId="{26FE7B4E-648A-48AF-B6E6-A135008197D4}" srcId="{08DAF6A9-1E83-454C-8ACA-02971130BC0B}" destId="{86E87D32-5A05-427D-814D-11F08DDC5133}" srcOrd="0" destOrd="0" parTransId="{AFCEF87D-4E74-49CD-AD74-700BD3000CCF}" sibTransId="{0BD1A119-B400-47E7-AFF4-9DFB7899CD25}"/>
    <dgm:cxn modelId="{CF18AB85-C322-4CEC-8EA4-D03D72B3BC71}" type="presOf" srcId="{86E87D32-5A05-427D-814D-11F08DDC5133}" destId="{2C196227-58D0-46F3-908B-D291BEFA9023}" srcOrd="0" destOrd="0" presId="urn:microsoft.com/office/officeart/2005/8/layout/vList5"/>
    <dgm:cxn modelId="{4F4995DE-43C2-4BE2-A366-ABA4F68A4D28}" type="presOf" srcId="{08DAF6A9-1E83-454C-8ACA-02971130BC0B}" destId="{028AE997-BA85-4349-A7DA-053D1086EC2C}" srcOrd="0" destOrd="0" presId="urn:microsoft.com/office/officeart/2005/8/layout/vList5"/>
    <dgm:cxn modelId="{E853F4F6-4C4E-48E1-9180-FCAAB28F003E}" srcId="{86E87D32-5A05-427D-814D-11F08DDC5133}" destId="{E8BC8894-D42E-404A-A1AF-0A5592403DBE}" srcOrd="0" destOrd="0" parTransId="{D212A476-727C-4804-9247-6B38D72C0D69}" sibTransId="{796CA99D-6A50-4DF3-8A06-4A65CF8B092E}"/>
    <dgm:cxn modelId="{9CFFBC45-C8FE-4DDE-999B-DD8B50221BAF}" type="presParOf" srcId="{028AE997-BA85-4349-A7DA-053D1086EC2C}" destId="{9337298E-BA50-4BAC-A2C7-7F5D257F8AC7}" srcOrd="0" destOrd="0" presId="urn:microsoft.com/office/officeart/2005/8/layout/vList5"/>
    <dgm:cxn modelId="{BC590038-6F83-4D01-BBEF-0C056CF5D042}" type="presParOf" srcId="{9337298E-BA50-4BAC-A2C7-7F5D257F8AC7}" destId="{2C196227-58D0-46F3-908B-D291BEFA9023}" srcOrd="0" destOrd="0" presId="urn:microsoft.com/office/officeart/2005/8/layout/vList5"/>
    <dgm:cxn modelId="{DD34714F-ED11-42EC-8948-46B3AC022FC3}" type="presParOf" srcId="{9337298E-BA50-4BAC-A2C7-7F5D257F8AC7}" destId="{1D0A91C4-0331-4A82-A288-EC47B39A74C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27AE9-E177-41DA-B279-4652479356C4}">
      <dsp:nvSpPr>
        <dsp:cNvPr id="0" name=""/>
        <dsp:cNvSpPr/>
      </dsp:nvSpPr>
      <dsp:spPr>
        <a:xfrm>
          <a:off x="3280132" y="783322"/>
          <a:ext cx="2075415" cy="207538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8A481C-B5E2-47E3-A907-9C911E5EE961}">
      <dsp:nvSpPr>
        <dsp:cNvPr id="0" name=""/>
        <dsp:cNvSpPr/>
      </dsp:nvSpPr>
      <dsp:spPr>
        <a:xfrm>
          <a:off x="3349282" y="852514"/>
          <a:ext cx="1936655" cy="193700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MEMANTAPKAN PEMBANGUNAN EKONOMI UNTUK MEWUJUDKAN PERTUMBUHAN EKONOMI YANG INKLUSIF</a:t>
          </a:r>
        </a:p>
      </dsp:txBody>
      <dsp:txXfrm>
        <a:off x="3626342" y="1129280"/>
        <a:ext cx="1383456" cy="1383469"/>
      </dsp:txXfrm>
    </dsp:sp>
    <dsp:sp modelId="{DB1716BE-61CC-492C-A77E-6F315FE8AF51}">
      <dsp:nvSpPr>
        <dsp:cNvPr id="0" name=""/>
        <dsp:cNvSpPr/>
      </dsp:nvSpPr>
      <dsp:spPr>
        <a:xfrm rot="2700000">
          <a:off x="1135763" y="783091"/>
          <a:ext cx="2075484" cy="2075484"/>
        </a:xfrm>
        <a:prstGeom prst="teardrop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A3F7E-CAE1-4997-AFD6-DB71547CF640}">
      <dsp:nvSpPr>
        <dsp:cNvPr id="0" name=""/>
        <dsp:cNvSpPr/>
      </dsp:nvSpPr>
      <dsp:spPr>
        <a:xfrm>
          <a:off x="1205177" y="852514"/>
          <a:ext cx="1936655" cy="193700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TERWUJUDNYA MASYARAKAT BULELENG YANG MANDIRI, SEJAHTERA, DAN BERDAYA SAING BERDASARKAN TRI HITA KARANA</a:t>
          </a:r>
        </a:p>
      </dsp:txBody>
      <dsp:txXfrm>
        <a:off x="1481777" y="1129280"/>
        <a:ext cx="1383456" cy="13834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0A91C4-0331-4A82-A288-EC47B39A74CA}">
      <dsp:nvSpPr>
        <dsp:cNvPr id="0" name=""/>
        <dsp:cNvSpPr/>
      </dsp:nvSpPr>
      <dsp:spPr>
        <a:xfrm rot="5400000">
          <a:off x="2439881" y="-850824"/>
          <a:ext cx="1117339" cy="2822165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err="1"/>
            <a:t>Pertumbuhan</a:t>
          </a:r>
          <a:r>
            <a:rPr lang="en-US" sz="1500" kern="1200" dirty="0"/>
            <a:t> </a:t>
          </a:r>
          <a:r>
            <a:rPr lang="en-US" sz="1500" kern="1200" dirty="0" err="1"/>
            <a:t>ekonomi</a:t>
          </a:r>
          <a:r>
            <a:rPr lang="en-US" sz="1500" kern="1200" dirty="0"/>
            <a:t> yang </a:t>
          </a:r>
          <a:r>
            <a:rPr lang="en-US" sz="1500" kern="1200" dirty="0" err="1"/>
            <a:t>inklusif</a:t>
          </a:r>
          <a:endParaRPr lang="en-US" sz="1500" kern="1200" dirty="0"/>
        </a:p>
      </dsp:txBody>
      <dsp:txXfrm rot="-5400000">
        <a:off x="1587468" y="56133"/>
        <a:ext cx="2767621" cy="1008251"/>
      </dsp:txXfrm>
    </dsp:sp>
    <dsp:sp modelId="{2C196227-58D0-46F3-908B-D291BEFA9023}">
      <dsp:nvSpPr>
        <dsp:cNvPr id="0" name=""/>
        <dsp:cNvSpPr/>
      </dsp:nvSpPr>
      <dsp:spPr>
        <a:xfrm>
          <a:off x="0" y="283569"/>
          <a:ext cx="1587468" cy="55337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TUJUAN</a:t>
          </a:r>
        </a:p>
      </dsp:txBody>
      <dsp:txXfrm>
        <a:off x="27014" y="310583"/>
        <a:ext cx="1533440" cy="499348"/>
      </dsp:txXfrm>
    </dsp:sp>
    <dsp:sp modelId="{381B0DFE-F384-4CBC-ADB4-74355945AA8E}">
      <dsp:nvSpPr>
        <dsp:cNvPr id="0" name=""/>
        <dsp:cNvSpPr/>
      </dsp:nvSpPr>
      <dsp:spPr>
        <a:xfrm rot="5400000">
          <a:off x="2439881" y="336348"/>
          <a:ext cx="1117339" cy="2822165"/>
        </a:xfrm>
        <a:prstGeom prst="round2SameRect">
          <a:avLst/>
        </a:prstGeom>
        <a:solidFill>
          <a:schemeClr val="accent3">
            <a:tint val="40000"/>
            <a:alpha val="90000"/>
            <a:hueOff val="-3904671"/>
            <a:satOff val="13466"/>
            <a:lumOff val="91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-3904671"/>
              <a:satOff val="13466"/>
              <a:lumOff val="9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err="1"/>
            <a:t>Meningkatnya</a:t>
          </a:r>
          <a:r>
            <a:rPr lang="en-US" sz="1500" kern="1200" dirty="0"/>
            <a:t> </a:t>
          </a:r>
          <a:r>
            <a:rPr lang="en-US" sz="1500" kern="1200" dirty="0" err="1"/>
            <a:t>pertumbuhan</a:t>
          </a:r>
          <a:r>
            <a:rPr lang="en-US" sz="1500" kern="1200" dirty="0"/>
            <a:t> </a:t>
          </a:r>
          <a:r>
            <a:rPr lang="en-US" sz="1500" kern="1200" dirty="0" err="1"/>
            <a:t>dan</a:t>
          </a:r>
          <a:r>
            <a:rPr lang="en-US" sz="1500" kern="1200" dirty="0"/>
            <a:t> </a:t>
          </a:r>
          <a:r>
            <a:rPr lang="en-US" sz="1500" kern="1200" dirty="0" err="1"/>
            <a:t>pemerataan</a:t>
          </a:r>
          <a:r>
            <a:rPr lang="en-US" sz="1500" kern="1200" dirty="0"/>
            <a:t> </a:t>
          </a:r>
          <a:r>
            <a:rPr lang="en-US" sz="1500" kern="1200" dirty="0" err="1"/>
            <a:t>ekonomi</a:t>
          </a:r>
          <a:endParaRPr lang="en-US" sz="1500" kern="1200" dirty="0"/>
        </a:p>
      </dsp:txBody>
      <dsp:txXfrm rot="-5400000">
        <a:off x="1587468" y="1243305"/>
        <a:ext cx="2767621" cy="1008251"/>
      </dsp:txXfrm>
    </dsp:sp>
    <dsp:sp modelId="{B251F7A3-4314-4E05-9899-EECE23B0B52B}">
      <dsp:nvSpPr>
        <dsp:cNvPr id="0" name=""/>
        <dsp:cNvSpPr/>
      </dsp:nvSpPr>
      <dsp:spPr>
        <a:xfrm>
          <a:off x="0" y="1379268"/>
          <a:ext cx="1587468" cy="736326"/>
        </a:xfrm>
        <a:prstGeom prst="roundRect">
          <a:avLst/>
        </a:prstGeom>
        <a:solidFill>
          <a:schemeClr val="accent3">
            <a:hueOff val="-3786679"/>
            <a:satOff val="14463"/>
            <a:lumOff val="107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SASARAN</a:t>
          </a:r>
        </a:p>
      </dsp:txBody>
      <dsp:txXfrm>
        <a:off x="35944" y="1415212"/>
        <a:ext cx="1515580" cy="664438"/>
      </dsp:txXfrm>
    </dsp:sp>
    <dsp:sp modelId="{FC3A81D0-8453-4C87-A702-E4953BC7EAFE}">
      <dsp:nvSpPr>
        <dsp:cNvPr id="0" name=""/>
        <dsp:cNvSpPr/>
      </dsp:nvSpPr>
      <dsp:spPr>
        <a:xfrm rot="5400000">
          <a:off x="2238541" y="1723311"/>
          <a:ext cx="1514162" cy="2819409"/>
        </a:xfrm>
        <a:prstGeom prst="round2SameRect">
          <a:avLst/>
        </a:prstGeom>
        <a:solidFill>
          <a:schemeClr val="accent3">
            <a:tint val="40000"/>
            <a:alpha val="90000"/>
            <a:hueOff val="-7809341"/>
            <a:satOff val="26931"/>
            <a:lumOff val="182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-7809341"/>
              <a:satOff val="26931"/>
              <a:lumOff val="182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err="1"/>
            <a:t>Memetakan</a:t>
          </a:r>
          <a:r>
            <a:rPr lang="en-US" sz="1500" kern="1200" dirty="0"/>
            <a:t> </a:t>
          </a:r>
          <a:r>
            <a:rPr lang="en-US" sz="1500" kern="1200" dirty="0" err="1"/>
            <a:t>potensi</a:t>
          </a:r>
          <a:r>
            <a:rPr lang="en-US" sz="1500" kern="1200" dirty="0"/>
            <a:t>, </a:t>
          </a:r>
          <a:r>
            <a:rPr lang="en-US" sz="1500" kern="1200" dirty="0" err="1"/>
            <a:t>permasalahan</a:t>
          </a:r>
          <a:r>
            <a:rPr lang="en-US" sz="1500" kern="1200" dirty="0"/>
            <a:t>, </a:t>
          </a:r>
          <a:r>
            <a:rPr lang="en-US" sz="1500" kern="1200" dirty="0" err="1"/>
            <a:t>dan</a:t>
          </a:r>
          <a:r>
            <a:rPr lang="en-US" sz="1500" kern="1200" dirty="0"/>
            <a:t> </a:t>
          </a:r>
          <a:r>
            <a:rPr lang="en-US" sz="1500" kern="1200" dirty="0" err="1"/>
            <a:t>merumuskan</a:t>
          </a:r>
          <a:r>
            <a:rPr lang="en-US" sz="1500" kern="1200" dirty="0"/>
            <a:t> </a:t>
          </a:r>
          <a:r>
            <a:rPr lang="en-US" sz="1500" kern="1200" dirty="0" err="1"/>
            <a:t>alternatif</a:t>
          </a:r>
          <a:r>
            <a:rPr lang="en-US" sz="1500" kern="1200" dirty="0"/>
            <a:t> </a:t>
          </a:r>
          <a:r>
            <a:rPr lang="en-US" sz="1500" kern="1200" dirty="0" err="1"/>
            <a:t>pemecahan</a:t>
          </a:r>
          <a:r>
            <a:rPr lang="en-US" sz="1500" kern="1200" dirty="0"/>
            <a:t> </a:t>
          </a:r>
          <a:r>
            <a:rPr lang="en-US" sz="1500" kern="1200" dirty="0" err="1"/>
            <a:t>masalah</a:t>
          </a:r>
          <a:r>
            <a:rPr lang="en-US" sz="1500" kern="1200" dirty="0"/>
            <a:t> </a:t>
          </a:r>
          <a:r>
            <a:rPr lang="en-US" sz="1500" kern="1200" dirty="0" err="1"/>
            <a:t>pembangunan</a:t>
          </a:r>
          <a:r>
            <a:rPr lang="en-US" sz="1500" kern="1200" dirty="0"/>
            <a:t> </a:t>
          </a:r>
          <a:r>
            <a:rPr lang="en-US" sz="1500" kern="1200" dirty="0" err="1"/>
            <a:t>ekonomi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err="1"/>
            <a:t>Meningkatkan</a:t>
          </a:r>
          <a:r>
            <a:rPr lang="en-US" sz="1500" kern="1200" dirty="0"/>
            <a:t> </a:t>
          </a:r>
          <a:r>
            <a:rPr lang="en-US" sz="1500" kern="1200" dirty="0" err="1"/>
            <a:t>nilai</a:t>
          </a:r>
          <a:r>
            <a:rPr lang="en-US" sz="1500" kern="1200" dirty="0"/>
            <a:t> </a:t>
          </a:r>
          <a:r>
            <a:rPr lang="en-US" sz="1500" kern="1200" dirty="0" err="1"/>
            <a:t>tambah</a:t>
          </a:r>
          <a:r>
            <a:rPr lang="en-US" sz="1500" kern="1200" dirty="0"/>
            <a:t> </a:t>
          </a:r>
          <a:r>
            <a:rPr lang="en-US" sz="1500" kern="1200" dirty="0" err="1"/>
            <a:t>produk</a:t>
          </a:r>
          <a:r>
            <a:rPr lang="en-US" sz="1500" kern="1200" dirty="0"/>
            <a:t> </a:t>
          </a:r>
          <a:r>
            <a:rPr lang="en-US" sz="1500" kern="1200" dirty="0" err="1"/>
            <a:t>daerah</a:t>
          </a:r>
          <a:endParaRPr lang="en-US" sz="1500" kern="1200" dirty="0"/>
        </a:p>
      </dsp:txBody>
      <dsp:txXfrm rot="-5400000">
        <a:off x="1585918" y="2449850"/>
        <a:ext cx="2745494" cy="1366332"/>
      </dsp:txXfrm>
    </dsp:sp>
    <dsp:sp modelId="{6798DB3A-8C3B-4B41-B2B4-D673C19E378A}">
      <dsp:nvSpPr>
        <dsp:cNvPr id="0" name=""/>
        <dsp:cNvSpPr/>
      </dsp:nvSpPr>
      <dsp:spPr>
        <a:xfrm>
          <a:off x="0" y="2760739"/>
          <a:ext cx="1585917" cy="744553"/>
        </a:xfrm>
        <a:prstGeom prst="roundRect">
          <a:avLst/>
        </a:prstGeom>
        <a:solidFill>
          <a:schemeClr val="accent3">
            <a:hueOff val="-7573358"/>
            <a:satOff val="28927"/>
            <a:lumOff val="215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STRATEGI</a:t>
          </a:r>
        </a:p>
      </dsp:txBody>
      <dsp:txXfrm>
        <a:off x="36346" y="2797085"/>
        <a:ext cx="1513225" cy="6718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0A91C4-0331-4A82-A288-EC47B39A74CA}">
      <dsp:nvSpPr>
        <dsp:cNvPr id="0" name=""/>
        <dsp:cNvSpPr/>
      </dsp:nvSpPr>
      <dsp:spPr>
        <a:xfrm rot="5400000">
          <a:off x="2496786" y="-266034"/>
          <a:ext cx="1003529" cy="2822165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Meningkatkan</a:t>
          </a:r>
          <a:r>
            <a:rPr lang="en-US" sz="1800" kern="1200" dirty="0"/>
            <a:t> </a:t>
          </a:r>
          <a:r>
            <a:rPr lang="en-US" sz="1800" kern="1200" dirty="0" err="1"/>
            <a:t>pertumbuhan</a:t>
          </a:r>
          <a:r>
            <a:rPr lang="en-US" sz="1800" kern="1200" dirty="0"/>
            <a:t> </a:t>
          </a:r>
          <a:r>
            <a:rPr lang="en-US" sz="1800" kern="1200" dirty="0" err="1"/>
            <a:t>ekonomi</a:t>
          </a:r>
          <a:r>
            <a:rPr lang="en-US" sz="1800" kern="1200" dirty="0"/>
            <a:t> </a:t>
          </a:r>
          <a:r>
            <a:rPr lang="en-US" sz="1800" kern="1200" dirty="0" err="1"/>
            <a:t>berbasis</a:t>
          </a:r>
          <a:r>
            <a:rPr lang="en-US" sz="1800" kern="1200" dirty="0"/>
            <a:t> </a:t>
          </a:r>
          <a:r>
            <a:rPr lang="en-US" sz="1800" kern="1200" dirty="0" err="1"/>
            <a:t>potensi</a:t>
          </a:r>
          <a:r>
            <a:rPr lang="en-US" sz="1800" kern="1200" dirty="0"/>
            <a:t> </a:t>
          </a:r>
          <a:r>
            <a:rPr lang="en-US" sz="1800" kern="1200" dirty="0" err="1"/>
            <a:t>kawasan</a:t>
          </a:r>
          <a:endParaRPr lang="en-US" sz="1800" kern="1200" dirty="0"/>
        </a:p>
      </dsp:txBody>
      <dsp:txXfrm rot="-5400000">
        <a:off x="1587468" y="692272"/>
        <a:ext cx="2773177" cy="905553"/>
      </dsp:txXfrm>
    </dsp:sp>
    <dsp:sp modelId="{2C196227-58D0-46F3-908B-D291BEFA9023}">
      <dsp:nvSpPr>
        <dsp:cNvPr id="0" name=""/>
        <dsp:cNvSpPr/>
      </dsp:nvSpPr>
      <dsp:spPr>
        <a:xfrm>
          <a:off x="0" y="791498"/>
          <a:ext cx="1587468" cy="5588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ARAH KEBIJAKAN</a:t>
          </a:r>
        </a:p>
      </dsp:txBody>
      <dsp:txXfrm>
        <a:off x="27282" y="818780"/>
        <a:ext cx="1532904" cy="5043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5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699" tIns="60849" rIns="121699" bIns="60849" numCol="1" anchor="t" anchorCtr="0" compatLnSpc="1">
            <a:prstTxWarp prst="textNoShape">
              <a:avLst/>
            </a:prstTxWarp>
          </a:bodyPr>
          <a:lstStyle>
            <a:lvl1pPr defTabSz="1216871">
              <a:defRPr sz="17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320" y="0"/>
            <a:ext cx="3078162" cy="55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699" tIns="60849" rIns="121699" bIns="60849" numCol="1" anchor="t" anchorCtr="0" compatLnSpc="1">
            <a:prstTxWarp prst="textNoShape">
              <a:avLst/>
            </a:prstTxWarp>
          </a:bodyPr>
          <a:lstStyle>
            <a:lvl1pPr algn="r" defTabSz="1216871">
              <a:defRPr sz="17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0654109"/>
            <a:ext cx="3078163" cy="55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699" tIns="60849" rIns="121699" bIns="60849" numCol="1" anchor="b" anchorCtr="0" compatLnSpc="1">
            <a:prstTxWarp prst="textNoShape">
              <a:avLst/>
            </a:prstTxWarp>
          </a:bodyPr>
          <a:lstStyle>
            <a:lvl1pPr defTabSz="1216871">
              <a:defRPr sz="17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320" y="10654109"/>
            <a:ext cx="3078162" cy="55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699" tIns="60849" rIns="121699" bIns="60849" numCol="1" anchor="b" anchorCtr="0" compatLnSpc="1">
            <a:prstTxWarp prst="textNoShape">
              <a:avLst/>
            </a:prstTxWarp>
          </a:bodyPr>
          <a:lstStyle>
            <a:lvl1pPr algn="r" defTabSz="1216871">
              <a:defRPr sz="17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fld id="{BB1403A9-8498-49AE-8A56-B552458DD9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901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5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699" tIns="60849" rIns="121699" bIns="60849" numCol="1" anchor="t" anchorCtr="0" compatLnSpc="1">
            <a:prstTxWarp prst="textNoShape">
              <a:avLst/>
            </a:prstTxWarp>
          </a:bodyPr>
          <a:lstStyle>
            <a:lvl1pPr defTabSz="1216871" eaLnBrk="0" hangingPunct="0">
              <a:defRPr sz="1700">
                <a:latin typeface="Tahoma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320" y="0"/>
            <a:ext cx="3078162" cy="55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699" tIns="60849" rIns="121699" bIns="60849" numCol="1" anchor="t" anchorCtr="0" compatLnSpc="1">
            <a:prstTxWarp prst="textNoShape">
              <a:avLst/>
            </a:prstTxWarp>
          </a:bodyPr>
          <a:lstStyle>
            <a:lvl1pPr algn="r" defTabSz="1216871" eaLnBrk="0" hangingPunct="0">
              <a:defRPr sz="1700">
                <a:latin typeface="Tahoma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79450" y="835025"/>
            <a:ext cx="5745163" cy="41830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5298502"/>
            <a:ext cx="5207000" cy="5108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699" tIns="60849" rIns="121699" bIns="608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47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0687423"/>
            <a:ext cx="3078163" cy="556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699" tIns="60849" rIns="121699" bIns="60849" numCol="1" anchor="b" anchorCtr="0" compatLnSpc="1">
            <a:prstTxWarp prst="textNoShape">
              <a:avLst/>
            </a:prstTxWarp>
          </a:bodyPr>
          <a:lstStyle>
            <a:lvl1pPr defTabSz="1216871" eaLnBrk="0" hangingPunct="0">
              <a:defRPr sz="1700">
                <a:latin typeface="Tahoma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47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320" y="10687423"/>
            <a:ext cx="3078162" cy="556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699" tIns="60849" rIns="121699" bIns="60849" numCol="1" anchor="b" anchorCtr="0" compatLnSpc="1">
            <a:prstTxWarp prst="textNoShape">
              <a:avLst/>
            </a:prstTxWarp>
          </a:bodyPr>
          <a:lstStyle>
            <a:lvl1pPr algn="r" defTabSz="1216871" eaLnBrk="0" hangingPunct="0">
              <a:defRPr sz="1700">
                <a:latin typeface="Tahoma" pitchFamily="34" charset="0"/>
                <a:cs typeface="Arial" charset="0"/>
              </a:defRPr>
            </a:lvl1pPr>
          </a:lstStyle>
          <a:p>
            <a:pPr>
              <a:defRPr/>
            </a:pPr>
            <a:fld id="{256BBA81-3860-44DA-BB11-8B2AF7734D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83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06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12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19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25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319" algn="l" defTabSz="91412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84" algn="l" defTabSz="91412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47" algn="l" defTabSz="91412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509" algn="l" defTabSz="91412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d-ID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121687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39A703-05FB-41EC-AD80-0184366495BA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121687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04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9450" y="835025"/>
            <a:ext cx="5745163" cy="4183063"/>
          </a:xfrm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33886" indent="-282264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129055" indent="-225811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580678" indent="-225811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032300" indent="-225811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483922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2935544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387166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3838788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marL="0" marR="0" lvl="0" indent="0" algn="r" defTabSz="121687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DC89A94-C1DE-4715-8686-F57F9BFAB0F5}" type="slidenum"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121687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284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65163" y="839788"/>
            <a:ext cx="5772150" cy="4203700"/>
          </a:xfrm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738" y="5323047"/>
            <a:ext cx="5207000" cy="5045815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Kebijakan</a:t>
            </a:r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243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d-ID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121687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AAADD4-85A3-48DB-82B5-84551B7BDEEF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121687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01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d-ID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121687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AAADD4-85A3-48DB-82B5-84551B7BDEEF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121687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826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9450" y="835025"/>
            <a:ext cx="5745163" cy="4183063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33886" indent="-282264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129055" indent="-225811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580678" indent="-225811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032300" indent="-225811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483922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2935544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387166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3838788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fld id="{9744EF69-9326-4B7A-B9CA-C6C6E66E8FD7}" type="slidenum">
              <a:rPr lang="en-US" sz="1700">
                <a:solidFill>
                  <a:srgbClr val="000000"/>
                </a:solidFill>
                <a:latin typeface="Tahoma" pitchFamily="34" charset="0"/>
              </a:rPr>
              <a:pPr/>
              <a:t>11</a:t>
            </a:fld>
            <a:endParaRPr lang="en-US" sz="17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9450" y="835025"/>
            <a:ext cx="5745163" cy="4183063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33886" indent="-282264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129055" indent="-225811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580678" indent="-225811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032300" indent="-225811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483922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2935544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387166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3838788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marL="0" marR="0" lvl="0" indent="0" algn="r" defTabSz="121687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898E40-9E03-4514-B315-6F39A49A3B85}" type="slidenum"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121687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351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9450" y="835025"/>
            <a:ext cx="5745163" cy="4183063"/>
          </a:xfrm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33886" indent="-282264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129055" indent="-225811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580678" indent="-225811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032300" indent="-225811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483922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2935544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387166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3838788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fld id="{E334E473-3F28-4D0B-B47A-974B6734203B}" type="slidenum">
              <a:rPr lang="en-US" sz="1700">
                <a:solidFill>
                  <a:srgbClr val="000000"/>
                </a:solidFill>
                <a:latin typeface="Tahoma" pitchFamily="34" charset="0"/>
              </a:rPr>
              <a:pPr/>
              <a:t>13</a:t>
            </a:fld>
            <a:endParaRPr lang="en-US" sz="17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9450" y="835025"/>
            <a:ext cx="5745163" cy="4183063"/>
          </a:xfrm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33886" indent="-282264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129055" indent="-225811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580678" indent="-225811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032300" indent="-225811" defTabSz="1216871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483922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2935544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387166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3838788" indent="-225811" defTabSz="1216871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fld id="{85DF2A39-BA1B-4C24-8BD8-004A51BE854F}" type="slidenum">
              <a:rPr lang="en-US" sz="1700">
                <a:solidFill>
                  <a:srgbClr val="000000"/>
                </a:solidFill>
                <a:latin typeface="Tahoma" pitchFamily="34" charset="0"/>
              </a:rPr>
              <a:pPr/>
              <a:t>14</a:t>
            </a:fld>
            <a:endParaRPr lang="en-US" sz="17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29798" y="5349903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92443" y="4853412"/>
            <a:ext cx="8712240" cy="122237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92443" y="3886200"/>
            <a:ext cx="871224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064" indent="0" algn="ctr">
              <a:buNone/>
            </a:lvl2pPr>
            <a:lvl3pPr marL="914129" indent="0" algn="ctr">
              <a:buNone/>
            </a:lvl3pPr>
            <a:lvl4pPr marL="1371192" indent="0" algn="ctr">
              <a:buNone/>
            </a:lvl4pPr>
            <a:lvl5pPr marL="1828254" indent="0" algn="ctr">
              <a:buNone/>
            </a:lvl5pPr>
            <a:lvl6pPr marL="2285319" indent="0" algn="ctr">
              <a:buNone/>
            </a:lvl6pPr>
            <a:lvl7pPr marL="2742384" indent="0" algn="ctr">
              <a:buNone/>
            </a:lvl7pPr>
            <a:lvl8pPr marL="3199447" indent="0" algn="ctr">
              <a:buNone/>
            </a:lvl8pPr>
            <a:lvl9pPr marL="3656509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477250" y="6473825"/>
            <a:ext cx="78105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8313C-A9D0-45FC-BD1F-D0B779301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7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689351" y="76203"/>
            <a:ext cx="2982913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477250" y="6473825"/>
            <a:ext cx="78105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5CCDA-69D7-48C3-A05B-E42EFD87F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78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29798" y="3444903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92443" y="1676400"/>
            <a:ext cx="871224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5896" y="2947086"/>
            <a:ext cx="8947706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9816A-FAF6-4CA0-A9C6-588C4408F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599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10815" y="457200"/>
            <a:ext cx="8947706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13954" y="1600200"/>
            <a:ext cx="4316876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787808" y="1600200"/>
            <a:ext cx="4473853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0C7A5-A7E7-4FEB-8734-68C2816E4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953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29798" y="6019802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13961" y="5410201"/>
            <a:ext cx="8869217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9897" y="666750"/>
            <a:ext cx="4419422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784538" y="666750"/>
            <a:ext cx="442115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9897" y="1316044"/>
            <a:ext cx="4419422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788354" y="1316044"/>
            <a:ext cx="44173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7256" y="6477000"/>
            <a:ext cx="7842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30453-EAFE-458B-AC87-92DE11740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53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10815" y="457200"/>
            <a:ext cx="8947706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9E86F-2BA7-43C0-91FC-76CB37C1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718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12176-CC5B-42B7-A106-4529DF6C1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719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529798" y="5849118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70932" y="5486401"/>
            <a:ext cx="871224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70933" y="609600"/>
            <a:ext cx="3098667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682426" y="609600"/>
            <a:ext cx="5500746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61736-82E6-47B8-8512-5933015A1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07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610479" y="616634"/>
            <a:ext cx="5180251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92443" y="4993760"/>
            <a:ext cx="6043626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92443" y="5533218"/>
            <a:ext cx="6043626" cy="768350"/>
          </a:xfrm>
        </p:spPr>
        <p:txBody>
          <a:bodyPr lIns="109695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698B9-260A-4D1B-A138-E92F45C66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491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02F2F-7D0D-482C-A377-30A55F0ED3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327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63978" y="549280"/>
            <a:ext cx="1883728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0934" y="549280"/>
            <a:ext cx="6436069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9811A-0116-4979-BA01-BF7A19F39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754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6398" y="2130430"/>
            <a:ext cx="8005842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2800" y="3886200"/>
            <a:ext cx="659304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BCBC8-33DF-4A75-BA43-8706E4D63B71}" type="datetime1">
              <a:rPr lang="en-US"/>
              <a:pPr>
                <a:defRPr/>
              </a:pPr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FC7B2-C6A0-42BC-A39B-CFC6F19CFE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0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75FB2-EED0-478F-A543-E3D251755CE9}" type="datetime1">
              <a:rPr lang="en-US"/>
              <a:pPr>
                <a:defRPr/>
              </a:pPr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81531-80DF-4C71-8FAC-945EAA8144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6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08" y="4406905"/>
            <a:ext cx="800584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4008" y="2906713"/>
            <a:ext cx="800584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8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5E92A-FF4C-42CD-B7E0-41C9C1182226}" type="datetime1">
              <a:rPr lang="en-US"/>
              <a:pPr>
                <a:defRPr/>
              </a:pPr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45FAE-FF26-4DD4-A86C-D4E53F090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6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932" y="1600205"/>
            <a:ext cx="41598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809" y="1600205"/>
            <a:ext cx="41598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6E369-C9D4-48A8-A78C-F2967A336224}" type="datetime1">
              <a:rPr lang="en-US"/>
              <a:pPr>
                <a:defRPr/>
              </a:pPr>
              <a:t>6/5/2018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092C0-0E47-4E50-BE63-A6A62573F5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64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932" y="1535113"/>
            <a:ext cx="416153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9" indent="0">
              <a:buNone/>
              <a:defRPr sz="2000" b="1"/>
            </a:lvl2pPr>
            <a:lvl3pPr marL="914220" indent="0">
              <a:buNone/>
              <a:defRPr sz="1800" b="1"/>
            </a:lvl3pPr>
            <a:lvl4pPr marL="1371328" indent="0">
              <a:buNone/>
              <a:defRPr sz="1600" b="1"/>
            </a:lvl4pPr>
            <a:lvl5pPr marL="1828436" indent="0">
              <a:buNone/>
              <a:defRPr sz="1600" b="1"/>
            </a:lvl5pPr>
            <a:lvl6pPr marL="2285546" indent="0">
              <a:buNone/>
              <a:defRPr sz="1600" b="1"/>
            </a:lvl6pPr>
            <a:lvl7pPr marL="2742656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87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32" y="2174875"/>
            <a:ext cx="416153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4542" y="1535113"/>
            <a:ext cx="416316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9" indent="0">
              <a:buNone/>
              <a:defRPr sz="2000" b="1"/>
            </a:lvl2pPr>
            <a:lvl3pPr marL="914220" indent="0">
              <a:buNone/>
              <a:defRPr sz="1800" b="1"/>
            </a:lvl3pPr>
            <a:lvl4pPr marL="1371328" indent="0">
              <a:buNone/>
              <a:defRPr sz="1600" b="1"/>
            </a:lvl4pPr>
            <a:lvl5pPr marL="1828436" indent="0">
              <a:buNone/>
              <a:defRPr sz="1600" b="1"/>
            </a:lvl5pPr>
            <a:lvl6pPr marL="2285546" indent="0">
              <a:buNone/>
              <a:defRPr sz="1600" b="1"/>
            </a:lvl6pPr>
            <a:lvl7pPr marL="2742656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87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4542" y="2174875"/>
            <a:ext cx="416316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3790F-8DC2-42E8-8C62-F2962C8CD387}" type="datetime1">
              <a:rPr lang="en-US"/>
              <a:pPr>
                <a:defRPr/>
              </a:pPr>
              <a:t>6/5/2018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30D87-D6F8-4F22-A3E3-4813ED17B3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38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540AE-41B0-4992-873C-A6078648B9C2}" type="datetime1">
              <a:rPr lang="en-US"/>
              <a:pPr>
                <a:defRPr/>
              </a:pPr>
              <a:t>6/5/2018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B6774-7670-42E8-ABE5-58BC2B854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39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1B7A9-1EB5-43E4-88BE-4084D130321A}" type="datetime1">
              <a:rPr lang="en-US"/>
              <a:pPr>
                <a:defRPr/>
              </a:pPr>
              <a:t>6/5/2018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E95BD-1F76-4CAC-8E1E-51DB5293D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1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933" y="273050"/>
            <a:ext cx="309866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2426" y="273051"/>
            <a:ext cx="52652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0933" y="1435101"/>
            <a:ext cx="309866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9" indent="0">
              <a:buNone/>
              <a:defRPr sz="1200"/>
            </a:lvl2pPr>
            <a:lvl3pPr marL="914220" indent="0">
              <a:buNone/>
              <a:defRPr sz="1000"/>
            </a:lvl3pPr>
            <a:lvl4pPr marL="1371328" indent="0">
              <a:buNone/>
              <a:defRPr sz="900"/>
            </a:lvl4pPr>
            <a:lvl5pPr marL="1828436" indent="0">
              <a:buNone/>
              <a:defRPr sz="900"/>
            </a:lvl5pPr>
            <a:lvl6pPr marL="2285546" indent="0">
              <a:buNone/>
              <a:defRPr sz="900"/>
            </a:lvl6pPr>
            <a:lvl7pPr marL="2742656" indent="0">
              <a:buNone/>
              <a:defRPr sz="900"/>
            </a:lvl7pPr>
            <a:lvl8pPr marL="3199765" indent="0">
              <a:buNone/>
              <a:defRPr sz="900"/>
            </a:lvl8pPr>
            <a:lvl9pPr marL="365687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E1783-C874-418E-88BF-62BBFE006B80}" type="datetime1">
              <a:rPr lang="en-US"/>
              <a:pPr>
                <a:defRPr/>
              </a:pPr>
              <a:t>6/5/2018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E6A27-DAA1-4804-BD44-95DB1B511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29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6119" y="4800600"/>
            <a:ext cx="565118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46119" y="612775"/>
            <a:ext cx="5651183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09" indent="0">
              <a:buNone/>
              <a:defRPr sz="2800"/>
            </a:lvl2pPr>
            <a:lvl3pPr marL="914220" indent="0">
              <a:buNone/>
              <a:defRPr sz="2400"/>
            </a:lvl3pPr>
            <a:lvl4pPr marL="1371328" indent="0">
              <a:buNone/>
              <a:defRPr sz="2000"/>
            </a:lvl4pPr>
            <a:lvl5pPr marL="1828436" indent="0">
              <a:buNone/>
              <a:defRPr sz="2000"/>
            </a:lvl5pPr>
            <a:lvl6pPr marL="2285546" indent="0">
              <a:buNone/>
              <a:defRPr sz="2000"/>
            </a:lvl6pPr>
            <a:lvl7pPr marL="2742656" indent="0">
              <a:buNone/>
              <a:defRPr sz="2000"/>
            </a:lvl7pPr>
            <a:lvl8pPr marL="3199765" indent="0">
              <a:buNone/>
              <a:defRPr sz="2000"/>
            </a:lvl8pPr>
            <a:lvl9pPr marL="365687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46119" y="5367338"/>
            <a:ext cx="565118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09" indent="0">
              <a:buNone/>
              <a:defRPr sz="1200"/>
            </a:lvl2pPr>
            <a:lvl3pPr marL="914220" indent="0">
              <a:buNone/>
              <a:defRPr sz="1000"/>
            </a:lvl3pPr>
            <a:lvl4pPr marL="1371328" indent="0">
              <a:buNone/>
              <a:defRPr sz="900"/>
            </a:lvl4pPr>
            <a:lvl5pPr marL="1828436" indent="0">
              <a:buNone/>
              <a:defRPr sz="900"/>
            </a:lvl5pPr>
            <a:lvl6pPr marL="2285546" indent="0">
              <a:buNone/>
              <a:defRPr sz="900"/>
            </a:lvl6pPr>
            <a:lvl7pPr marL="2742656" indent="0">
              <a:buNone/>
              <a:defRPr sz="900"/>
            </a:lvl7pPr>
            <a:lvl8pPr marL="3199765" indent="0">
              <a:buNone/>
              <a:defRPr sz="900"/>
            </a:lvl8pPr>
            <a:lvl9pPr marL="365687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D4C17-929C-4C39-A035-9BE70BC6475C}" type="datetime1">
              <a:rPr lang="en-US"/>
              <a:pPr>
                <a:defRPr/>
              </a:pPr>
              <a:t>6/5/2018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2FA3C-D5DF-45FF-997E-EADF96AE4E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6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8E077-7EFE-49B7-8534-917CA873B348}" type="datetime1">
              <a:rPr lang="en-US"/>
              <a:pPr>
                <a:defRPr/>
              </a:pPr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1F5F1-EFFE-4A1C-88AF-F708918FA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1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8512" y="274639"/>
            <a:ext cx="211919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0934" y="274639"/>
            <a:ext cx="620060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CC6FF-44D8-4844-963F-D20F9D43F848}" type="datetime1">
              <a:rPr lang="en-US"/>
              <a:pPr>
                <a:defRPr/>
              </a:pPr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45B56-174A-4BAA-BDA7-0D6EBAF7E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53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2703" y="1300786"/>
            <a:ext cx="6713233" cy="2509213"/>
          </a:xfrm>
        </p:spPr>
        <p:txBody>
          <a:bodyPr anchor="b">
            <a:normAutofit/>
          </a:bodyPr>
          <a:lstStyle>
            <a:lvl1pPr algn="ctr">
              <a:defRPr sz="370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2703" y="3886201"/>
            <a:ext cx="6713233" cy="1371599"/>
          </a:xfrm>
        </p:spPr>
        <p:txBody>
          <a:bodyPr>
            <a:normAutofit/>
          </a:bodyPr>
          <a:lstStyle>
            <a:lvl1pPr marL="0" indent="0" algn="ctr">
              <a:buNone/>
              <a:defRPr sz="1700">
                <a:solidFill>
                  <a:schemeClr val="bg1">
                    <a:lumMod val="50000"/>
                  </a:schemeClr>
                </a:solidFill>
              </a:defRPr>
            </a:lvl1pPr>
            <a:lvl2pPr marL="353187" indent="0" algn="ctr">
              <a:buNone/>
              <a:defRPr sz="1545"/>
            </a:lvl2pPr>
            <a:lvl3pPr marL="706374" indent="0" algn="ctr">
              <a:buNone/>
              <a:defRPr sz="1391"/>
            </a:lvl3pPr>
            <a:lvl4pPr marL="1059561" indent="0" algn="ctr">
              <a:buNone/>
              <a:defRPr sz="1236"/>
            </a:lvl4pPr>
            <a:lvl5pPr marL="1412748" indent="0" algn="ctr">
              <a:buNone/>
              <a:defRPr sz="1236"/>
            </a:lvl5pPr>
            <a:lvl6pPr marL="1765935" indent="0" algn="ctr">
              <a:buNone/>
              <a:defRPr sz="1236"/>
            </a:lvl6pPr>
            <a:lvl7pPr marL="2119122" indent="0" algn="ctr">
              <a:buNone/>
              <a:defRPr sz="1236"/>
            </a:lvl7pPr>
            <a:lvl8pPr marL="2472309" indent="0" algn="ctr">
              <a:buNone/>
              <a:defRPr sz="1236"/>
            </a:lvl8pPr>
            <a:lvl9pPr marL="2825496" indent="0" algn="ctr">
              <a:buNone/>
              <a:defRPr sz="123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0633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705914" y="2367093"/>
            <a:ext cx="80063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6310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914" y="828564"/>
            <a:ext cx="7996998" cy="2736819"/>
          </a:xfrm>
        </p:spPr>
        <p:txBody>
          <a:bodyPr anchor="b">
            <a:normAutofit/>
          </a:bodyPr>
          <a:lstStyle>
            <a:lvl1pPr>
              <a:defRPr sz="309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5914" y="3657458"/>
            <a:ext cx="7996998" cy="1368183"/>
          </a:xfrm>
        </p:spPr>
        <p:txBody>
          <a:bodyPr>
            <a:normAutofit/>
          </a:bodyPr>
          <a:lstStyle>
            <a:lvl1pPr marL="0" indent="0" algn="ctr">
              <a:buNone/>
              <a:defRPr sz="1545">
                <a:solidFill>
                  <a:schemeClr val="bg1">
                    <a:lumMod val="50000"/>
                  </a:schemeClr>
                </a:solidFill>
              </a:defRPr>
            </a:lvl1pPr>
            <a:lvl2pPr marL="353187" indent="0">
              <a:buNone/>
              <a:defRPr sz="1545">
                <a:solidFill>
                  <a:schemeClr val="tx1">
                    <a:tint val="75000"/>
                  </a:schemeClr>
                </a:solidFill>
              </a:defRPr>
            </a:lvl2pPr>
            <a:lvl3pPr marL="706374" indent="0">
              <a:buNone/>
              <a:defRPr sz="1391">
                <a:solidFill>
                  <a:schemeClr val="tx1">
                    <a:tint val="75000"/>
                  </a:schemeClr>
                </a:solidFill>
              </a:defRPr>
            </a:lvl3pPr>
            <a:lvl4pPr marL="1059561" indent="0">
              <a:buNone/>
              <a:defRPr sz="1236">
                <a:solidFill>
                  <a:schemeClr val="tx1">
                    <a:tint val="75000"/>
                  </a:schemeClr>
                </a:solidFill>
              </a:defRPr>
            </a:lvl4pPr>
            <a:lvl5pPr marL="1412748" indent="0">
              <a:buNone/>
              <a:defRPr sz="1236">
                <a:solidFill>
                  <a:schemeClr val="tx1">
                    <a:tint val="75000"/>
                  </a:schemeClr>
                </a:solidFill>
              </a:defRPr>
            </a:lvl5pPr>
            <a:lvl6pPr marL="1765935" indent="0">
              <a:buNone/>
              <a:defRPr sz="1236">
                <a:solidFill>
                  <a:schemeClr val="tx1">
                    <a:tint val="75000"/>
                  </a:schemeClr>
                </a:solidFill>
              </a:defRPr>
            </a:lvl6pPr>
            <a:lvl7pPr marL="2119122" indent="0">
              <a:buNone/>
              <a:defRPr sz="1236">
                <a:solidFill>
                  <a:schemeClr val="tx1">
                    <a:tint val="75000"/>
                  </a:schemeClr>
                </a:solidFill>
              </a:defRPr>
            </a:lvl7pPr>
            <a:lvl8pPr marL="2472309" indent="0">
              <a:buNone/>
              <a:defRPr sz="1236">
                <a:solidFill>
                  <a:schemeClr val="tx1">
                    <a:tint val="75000"/>
                  </a:schemeClr>
                </a:solidFill>
              </a:defRPr>
            </a:lvl8pPr>
            <a:lvl9pPr marL="2825496" indent="0">
              <a:buNone/>
              <a:defRPr sz="12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1779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05915" y="618518"/>
            <a:ext cx="8006809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705914" y="2367093"/>
            <a:ext cx="3944538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768185" y="2367093"/>
            <a:ext cx="3944055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5238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05915" y="618518"/>
            <a:ext cx="8006809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5568" y="2371018"/>
            <a:ext cx="3764886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009" b="0">
                <a:solidFill>
                  <a:schemeClr val="tx1"/>
                </a:solidFill>
              </a:defRPr>
            </a:lvl1pPr>
            <a:lvl2pPr marL="353187" indent="0">
              <a:buNone/>
              <a:defRPr sz="1545" b="1"/>
            </a:lvl2pPr>
            <a:lvl3pPr marL="706374" indent="0">
              <a:buNone/>
              <a:defRPr sz="1391" b="1"/>
            </a:lvl3pPr>
            <a:lvl4pPr marL="1059561" indent="0">
              <a:buNone/>
              <a:defRPr sz="1236" b="1"/>
            </a:lvl4pPr>
            <a:lvl5pPr marL="1412748" indent="0">
              <a:buNone/>
              <a:defRPr sz="1236" b="1"/>
            </a:lvl5pPr>
            <a:lvl6pPr marL="1765935" indent="0">
              <a:buNone/>
              <a:defRPr sz="1236" b="1"/>
            </a:lvl6pPr>
            <a:lvl7pPr marL="2119122" indent="0">
              <a:buNone/>
              <a:defRPr sz="1236" b="1"/>
            </a:lvl7pPr>
            <a:lvl8pPr marL="2472309" indent="0">
              <a:buNone/>
              <a:defRPr sz="1236" b="1"/>
            </a:lvl8pPr>
            <a:lvl9pPr marL="2825496" indent="0">
              <a:buNone/>
              <a:defRPr sz="123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705915" y="3051013"/>
            <a:ext cx="3944539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1404" y="2371018"/>
            <a:ext cx="3771321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009" b="0">
                <a:solidFill>
                  <a:schemeClr val="tx1"/>
                </a:solidFill>
              </a:defRPr>
            </a:lvl1pPr>
            <a:lvl2pPr marL="353187" indent="0">
              <a:buNone/>
              <a:defRPr sz="1545" b="1"/>
            </a:lvl2pPr>
            <a:lvl3pPr marL="706374" indent="0">
              <a:buNone/>
              <a:defRPr sz="1391" b="1"/>
            </a:lvl3pPr>
            <a:lvl4pPr marL="1059561" indent="0">
              <a:buNone/>
              <a:defRPr sz="1236" b="1"/>
            </a:lvl4pPr>
            <a:lvl5pPr marL="1412748" indent="0">
              <a:buNone/>
              <a:defRPr sz="1236" b="1"/>
            </a:lvl5pPr>
            <a:lvl6pPr marL="1765935" indent="0">
              <a:buNone/>
              <a:defRPr sz="1236" b="1"/>
            </a:lvl6pPr>
            <a:lvl7pPr marL="2119122" indent="0">
              <a:buNone/>
              <a:defRPr sz="1236" b="1"/>
            </a:lvl7pPr>
            <a:lvl8pPr marL="2472309" indent="0">
              <a:buNone/>
              <a:defRPr sz="1236" b="1"/>
            </a:lvl8pPr>
            <a:lvl9pPr marL="2825496" indent="0">
              <a:buNone/>
              <a:defRPr sz="123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768186" y="3051013"/>
            <a:ext cx="3944055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3615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517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5038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915" y="609600"/>
            <a:ext cx="3040422" cy="2023252"/>
          </a:xfrm>
        </p:spPr>
        <p:txBody>
          <a:bodyPr anchor="b"/>
          <a:lstStyle>
            <a:lvl1pPr algn="ctr">
              <a:defRPr sz="24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922936" y="609601"/>
            <a:ext cx="4789788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5915" y="2632852"/>
            <a:ext cx="3040422" cy="3158348"/>
          </a:xfrm>
        </p:spPr>
        <p:txBody>
          <a:bodyPr/>
          <a:lstStyle>
            <a:lvl1pPr marL="0" indent="0" algn="ctr">
              <a:buNone/>
              <a:defRPr sz="1236"/>
            </a:lvl1pPr>
            <a:lvl2pPr marL="353187" indent="0">
              <a:buNone/>
              <a:defRPr sz="1082"/>
            </a:lvl2pPr>
            <a:lvl3pPr marL="706374" indent="0">
              <a:buNone/>
              <a:defRPr sz="927"/>
            </a:lvl3pPr>
            <a:lvl4pPr marL="1059561" indent="0">
              <a:buNone/>
              <a:defRPr sz="773"/>
            </a:lvl4pPr>
            <a:lvl5pPr marL="1412748" indent="0">
              <a:buNone/>
              <a:defRPr sz="773"/>
            </a:lvl5pPr>
            <a:lvl6pPr marL="1765935" indent="0">
              <a:buNone/>
              <a:defRPr sz="773"/>
            </a:lvl6pPr>
            <a:lvl7pPr marL="2119122" indent="0">
              <a:buNone/>
              <a:defRPr sz="773"/>
            </a:lvl7pPr>
            <a:lvl8pPr marL="2472309" indent="0">
              <a:buNone/>
              <a:defRPr sz="773"/>
            </a:lvl8pPr>
            <a:lvl9pPr marL="2825496" indent="0">
              <a:buNone/>
              <a:defRPr sz="77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7175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915" y="609600"/>
            <a:ext cx="4584918" cy="2023254"/>
          </a:xfrm>
        </p:spPr>
        <p:txBody>
          <a:bodyPr anchor="b"/>
          <a:lstStyle>
            <a:lvl1pPr algn="ctr">
              <a:defRPr sz="24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35854" y="609601"/>
            <a:ext cx="2514849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2472"/>
            </a:lvl1pPr>
            <a:lvl2pPr marL="353187" indent="0">
              <a:buNone/>
              <a:defRPr sz="2163"/>
            </a:lvl2pPr>
            <a:lvl3pPr marL="706374" indent="0">
              <a:buNone/>
              <a:defRPr sz="1854"/>
            </a:lvl3pPr>
            <a:lvl4pPr marL="1059561" indent="0">
              <a:buNone/>
              <a:defRPr sz="1545"/>
            </a:lvl4pPr>
            <a:lvl5pPr marL="1412748" indent="0">
              <a:buNone/>
              <a:defRPr sz="1545"/>
            </a:lvl5pPr>
            <a:lvl6pPr marL="1765935" indent="0">
              <a:buNone/>
              <a:defRPr sz="1545"/>
            </a:lvl6pPr>
            <a:lvl7pPr marL="2119122" indent="0">
              <a:buNone/>
              <a:defRPr sz="1545"/>
            </a:lvl7pPr>
            <a:lvl8pPr marL="2472309" indent="0">
              <a:buNone/>
              <a:defRPr sz="1545"/>
            </a:lvl8pPr>
            <a:lvl9pPr marL="2825496" indent="0">
              <a:buNone/>
              <a:defRPr sz="154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5930" y="2632853"/>
            <a:ext cx="4584903" cy="3158347"/>
          </a:xfrm>
        </p:spPr>
        <p:txBody>
          <a:bodyPr/>
          <a:lstStyle>
            <a:lvl1pPr marL="0" indent="0" algn="ctr">
              <a:buNone/>
              <a:defRPr sz="1236"/>
            </a:lvl1pPr>
            <a:lvl2pPr marL="353187" indent="0">
              <a:buNone/>
              <a:defRPr sz="1082"/>
            </a:lvl2pPr>
            <a:lvl3pPr marL="706374" indent="0">
              <a:buNone/>
              <a:defRPr sz="927"/>
            </a:lvl3pPr>
            <a:lvl4pPr marL="1059561" indent="0">
              <a:buNone/>
              <a:defRPr sz="773"/>
            </a:lvl4pPr>
            <a:lvl5pPr marL="1412748" indent="0">
              <a:buNone/>
              <a:defRPr sz="773"/>
            </a:lvl5pPr>
            <a:lvl6pPr marL="1765935" indent="0">
              <a:buNone/>
              <a:defRPr sz="773"/>
            </a:lvl6pPr>
            <a:lvl7pPr marL="2119122" indent="0">
              <a:buNone/>
              <a:defRPr sz="773"/>
            </a:lvl7pPr>
            <a:lvl8pPr marL="2472309" indent="0">
              <a:buNone/>
              <a:defRPr sz="773"/>
            </a:lvl8pPr>
            <a:lvl9pPr marL="2825496" indent="0">
              <a:buNone/>
              <a:defRPr sz="77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5658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930" y="4289374"/>
            <a:ext cx="8006794" cy="811610"/>
          </a:xfrm>
        </p:spPr>
        <p:txBody>
          <a:bodyPr anchor="b"/>
          <a:lstStyle>
            <a:lvl1pPr>
              <a:defRPr sz="24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5246" y="698261"/>
            <a:ext cx="758816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2472"/>
            </a:lvl1pPr>
            <a:lvl2pPr marL="353187" indent="0">
              <a:buNone/>
              <a:defRPr sz="2163"/>
            </a:lvl2pPr>
            <a:lvl3pPr marL="706374" indent="0">
              <a:buNone/>
              <a:defRPr sz="1854"/>
            </a:lvl3pPr>
            <a:lvl4pPr marL="1059561" indent="0">
              <a:buNone/>
              <a:defRPr sz="1545"/>
            </a:lvl4pPr>
            <a:lvl5pPr marL="1412748" indent="0">
              <a:buNone/>
              <a:defRPr sz="1545"/>
            </a:lvl5pPr>
            <a:lvl6pPr marL="1765935" indent="0">
              <a:buNone/>
              <a:defRPr sz="1545"/>
            </a:lvl6pPr>
            <a:lvl7pPr marL="2119122" indent="0">
              <a:buNone/>
              <a:defRPr sz="1545"/>
            </a:lvl7pPr>
            <a:lvl8pPr marL="2472309" indent="0">
              <a:buNone/>
              <a:defRPr sz="1545"/>
            </a:lvl8pPr>
            <a:lvl9pPr marL="2825496" indent="0">
              <a:buNone/>
              <a:defRPr sz="154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5914" y="5108728"/>
            <a:ext cx="8006810" cy="682472"/>
          </a:xfrm>
        </p:spPr>
        <p:txBody>
          <a:bodyPr/>
          <a:lstStyle>
            <a:lvl1pPr marL="0" indent="0" algn="ctr">
              <a:buNone/>
              <a:defRPr sz="1236"/>
            </a:lvl1pPr>
            <a:lvl2pPr marL="353187" indent="0">
              <a:buNone/>
              <a:defRPr sz="1082"/>
            </a:lvl2pPr>
            <a:lvl3pPr marL="706374" indent="0">
              <a:buNone/>
              <a:defRPr sz="927"/>
            </a:lvl3pPr>
            <a:lvl4pPr marL="1059561" indent="0">
              <a:buNone/>
              <a:defRPr sz="773"/>
            </a:lvl4pPr>
            <a:lvl5pPr marL="1412748" indent="0">
              <a:buNone/>
              <a:defRPr sz="773"/>
            </a:lvl5pPr>
            <a:lvl6pPr marL="1765935" indent="0">
              <a:buNone/>
              <a:defRPr sz="773"/>
            </a:lvl6pPr>
            <a:lvl7pPr marL="2119122" indent="0">
              <a:buNone/>
              <a:defRPr sz="773"/>
            </a:lvl7pPr>
            <a:lvl8pPr marL="2472309" indent="0">
              <a:buNone/>
              <a:defRPr sz="773"/>
            </a:lvl8pPr>
            <a:lvl9pPr marL="2825496" indent="0">
              <a:buNone/>
              <a:defRPr sz="77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8825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914" y="609600"/>
            <a:ext cx="8006810" cy="3427245"/>
          </a:xfrm>
        </p:spPr>
        <p:txBody>
          <a:bodyPr anchor="ctr"/>
          <a:lstStyle>
            <a:lvl1pPr algn="ctr">
              <a:defRPr sz="24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5915" y="4204821"/>
            <a:ext cx="8006810" cy="1586380"/>
          </a:xfrm>
        </p:spPr>
        <p:txBody>
          <a:bodyPr anchor="ctr"/>
          <a:lstStyle>
            <a:lvl1pPr marL="0" indent="0" algn="ctr">
              <a:buNone/>
              <a:defRPr sz="1236"/>
            </a:lvl1pPr>
            <a:lvl2pPr marL="353187" indent="0">
              <a:buNone/>
              <a:defRPr sz="1082"/>
            </a:lvl2pPr>
            <a:lvl3pPr marL="706374" indent="0">
              <a:buNone/>
              <a:defRPr sz="927"/>
            </a:lvl3pPr>
            <a:lvl4pPr marL="1059561" indent="0">
              <a:buNone/>
              <a:defRPr sz="773"/>
            </a:lvl4pPr>
            <a:lvl5pPr marL="1412748" indent="0">
              <a:buNone/>
              <a:defRPr sz="773"/>
            </a:lvl5pPr>
            <a:lvl6pPr marL="1765935" indent="0">
              <a:buNone/>
              <a:defRPr sz="773"/>
            </a:lvl6pPr>
            <a:lvl7pPr marL="2119122" indent="0">
              <a:buNone/>
              <a:defRPr sz="773"/>
            </a:lvl7pPr>
            <a:lvl8pPr marL="2472309" indent="0">
              <a:buNone/>
              <a:defRPr sz="773"/>
            </a:lvl8pPr>
            <a:lvl9pPr marL="2825496" indent="0">
              <a:buNone/>
              <a:defRPr sz="77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67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236" y="609600"/>
            <a:ext cx="7186619" cy="2992904"/>
          </a:xfrm>
        </p:spPr>
        <p:txBody>
          <a:bodyPr anchor="ctr"/>
          <a:lstStyle>
            <a:lvl1pPr>
              <a:defRPr sz="24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29243" y="3610032"/>
            <a:ext cx="6761379" cy="594788"/>
          </a:xfrm>
        </p:spPr>
        <p:txBody>
          <a:bodyPr anchor="t">
            <a:normAutofit/>
          </a:bodyPr>
          <a:lstStyle>
            <a:lvl1pPr marL="0" indent="0">
              <a:buNone/>
              <a:defRPr sz="1082"/>
            </a:lvl1pPr>
            <a:lvl2pPr marL="353187" indent="0">
              <a:buNone/>
              <a:defRPr sz="1082"/>
            </a:lvl2pPr>
            <a:lvl3pPr marL="706374" indent="0">
              <a:buNone/>
              <a:defRPr sz="927"/>
            </a:lvl3pPr>
            <a:lvl4pPr marL="1059561" indent="0">
              <a:buNone/>
              <a:defRPr sz="773"/>
            </a:lvl4pPr>
            <a:lvl5pPr marL="1412748" indent="0">
              <a:buNone/>
              <a:defRPr sz="773"/>
            </a:lvl5pPr>
            <a:lvl6pPr marL="1765935" indent="0">
              <a:buNone/>
              <a:defRPr sz="773"/>
            </a:lvl6pPr>
            <a:lvl7pPr marL="2119122" indent="0">
              <a:buNone/>
              <a:defRPr sz="773"/>
            </a:lvl7pPr>
            <a:lvl8pPr marL="2472309" indent="0">
              <a:buNone/>
              <a:defRPr sz="773"/>
            </a:lvl8pPr>
            <a:lvl9pPr marL="2825496" indent="0">
              <a:buNone/>
              <a:defRPr sz="77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5914" y="4372797"/>
            <a:ext cx="8006810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36"/>
            </a:lvl1pPr>
            <a:lvl2pPr marL="353187" indent="0">
              <a:buNone/>
              <a:defRPr sz="1082"/>
            </a:lvl2pPr>
            <a:lvl3pPr marL="706374" indent="0">
              <a:buNone/>
              <a:defRPr sz="927"/>
            </a:lvl3pPr>
            <a:lvl4pPr marL="1059561" indent="0">
              <a:buNone/>
              <a:defRPr sz="773"/>
            </a:lvl4pPr>
            <a:lvl5pPr marL="1412748" indent="0">
              <a:buNone/>
              <a:defRPr sz="773"/>
            </a:lvl5pPr>
            <a:lvl6pPr marL="1765935" indent="0">
              <a:buNone/>
              <a:defRPr sz="773"/>
            </a:lvl6pPr>
            <a:lvl7pPr marL="2119122" indent="0">
              <a:buNone/>
              <a:defRPr sz="773"/>
            </a:lvl7pPr>
            <a:lvl8pPr marL="2472309" indent="0">
              <a:buNone/>
              <a:defRPr sz="773"/>
            </a:lvl8pPr>
            <a:lvl9pPr marL="2825496" indent="0">
              <a:buNone/>
              <a:defRPr sz="77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73676" y="754166"/>
            <a:ext cx="470932" cy="584776"/>
          </a:xfrm>
          <a:prstGeom prst="rect">
            <a:avLst/>
          </a:prstGeom>
        </p:spPr>
        <p:txBody>
          <a:bodyPr vert="horz" lIns="70640" tIns="35320" rIns="70640" bIns="353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18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5989" y="2993578"/>
            <a:ext cx="470932" cy="584776"/>
          </a:xfrm>
          <a:prstGeom prst="rect">
            <a:avLst/>
          </a:prstGeom>
        </p:spPr>
        <p:txBody>
          <a:bodyPr vert="horz" lIns="70640" tIns="35320" rIns="70640" bIns="353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18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36390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915" y="2138722"/>
            <a:ext cx="8006810" cy="2511835"/>
          </a:xfrm>
        </p:spPr>
        <p:txBody>
          <a:bodyPr anchor="b"/>
          <a:lstStyle>
            <a:lvl1pPr algn="ctr">
              <a:defRPr sz="24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5915" y="4662335"/>
            <a:ext cx="8006810" cy="1140644"/>
          </a:xfrm>
        </p:spPr>
        <p:txBody>
          <a:bodyPr anchor="t"/>
          <a:lstStyle>
            <a:lvl1pPr marL="0" indent="0" algn="ctr">
              <a:buNone/>
              <a:defRPr sz="1236"/>
            </a:lvl1pPr>
            <a:lvl2pPr marL="353187" indent="0">
              <a:buNone/>
              <a:defRPr sz="1082"/>
            </a:lvl2pPr>
            <a:lvl3pPr marL="706374" indent="0">
              <a:buNone/>
              <a:defRPr sz="927"/>
            </a:lvl3pPr>
            <a:lvl4pPr marL="1059561" indent="0">
              <a:buNone/>
              <a:defRPr sz="773"/>
            </a:lvl4pPr>
            <a:lvl5pPr marL="1412748" indent="0">
              <a:buNone/>
              <a:defRPr sz="773"/>
            </a:lvl5pPr>
            <a:lvl6pPr marL="1765935" indent="0">
              <a:buNone/>
              <a:defRPr sz="773"/>
            </a:lvl6pPr>
            <a:lvl7pPr marL="2119122" indent="0">
              <a:buNone/>
              <a:defRPr sz="773"/>
            </a:lvl7pPr>
            <a:lvl8pPr marL="2472309" indent="0">
              <a:buNone/>
              <a:defRPr sz="773"/>
            </a:lvl8pPr>
            <a:lvl9pPr marL="2825496" indent="0">
              <a:buNone/>
              <a:defRPr sz="77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602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05914" y="609600"/>
            <a:ext cx="8006810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05914" y="2367093"/>
            <a:ext cx="254854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54" b="0">
                <a:solidFill>
                  <a:schemeClr val="tx1"/>
                </a:solidFill>
              </a:defRPr>
            </a:lvl1pPr>
            <a:lvl2pPr marL="353187" indent="0">
              <a:buNone/>
              <a:defRPr sz="1545" b="1"/>
            </a:lvl2pPr>
            <a:lvl3pPr marL="706374" indent="0">
              <a:buNone/>
              <a:defRPr sz="1391" b="1"/>
            </a:lvl3pPr>
            <a:lvl4pPr marL="1059561" indent="0">
              <a:buNone/>
              <a:defRPr sz="1236" b="1"/>
            </a:lvl4pPr>
            <a:lvl5pPr marL="1412748" indent="0">
              <a:buNone/>
              <a:defRPr sz="1236" b="1"/>
            </a:lvl5pPr>
            <a:lvl6pPr marL="1765935" indent="0">
              <a:buNone/>
              <a:defRPr sz="1236" b="1"/>
            </a:lvl6pPr>
            <a:lvl7pPr marL="2119122" indent="0">
              <a:buNone/>
              <a:defRPr sz="1236" b="1"/>
            </a:lvl7pPr>
            <a:lvl8pPr marL="2472309" indent="0">
              <a:buNone/>
              <a:defRPr sz="1236" b="1"/>
            </a:lvl8pPr>
            <a:lvl9pPr marL="2825496" indent="0">
              <a:buNone/>
              <a:defRPr sz="123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705914" y="2943356"/>
            <a:ext cx="2548545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082"/>
            </a:lvl1pPr>
            <a:lvl2pPr marL="353187" indent="0">
              <a:buNone/>
              <a:defRPr sz="927"/>
            </a:lvl2pPr>
            <a:lvl3pPr marL="706374" indent="0">
              <a:buNone/>
              <a:defRPr sz="773"/>
            </a:lvl3pPr>
            <a:lvl4pPr marL="1059561" indent="0">
              <a:buNone/>
              <a:defRPr sz="695"/>
            </a:lvl4pPr>
            <a:lvl5pPr marL="1412748" indent="0">
              <a:buNone/>
              <a:defRPr sz="695"/>
            </a:lvl5pPr>
            <a:lvl6pPr marL="1765935" indent="0">
              <a:buNone/>
              <a:defRPr sz="695"/>
            </a:lvl6pPr>
            <a:lvl7pPr marL="2119122" indent="0">
              <a:buNone/>
              <a:defRPr sz="695"/>
            </a:lvl7pPr>
            <a:lvl8pPr marL="2472309" indent="0">
              <a:buNone/>
              <a:defRPr sz="695"/>
            </a:lvl8pPr>
            <a:lvl9pPr marL="2825496" indent="0">
              <a:buNone/>
              <a:defRPr sz="69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39587" y="2367093"/>
            <a:ext cx="254278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54" b="0">
                <a:solidFill>
                  <a:schemeClr val="tx1"/>
                </a:solidFill>
              </a:defRPr>
            </a:lvl1pPr>
            <a:lvl2pPr marL="353187" indent="0">
              <a:buNone/>
              <a:defRPr sz="1545" b="1"/>
            </a:lvl2pPr>
            <a:lvl3pPr marL="706374" indent="0">
              <a:buNone/>
              <a:defRPr sz="1391" b="1"/>
            </a:lvl3pPr>
            <a:lvl4pPr marL="1059561" indent="0">
              <a:buNone/>
              <a:defRPr sz="1236" b="1"/>
            </a:lvl4pPr>
            <a:lvl5pPr marL="1412748" indent="0">
              <a:buNone/>
              <a:defRPr sz="1236" b="1"/>
            </a:lvl5pPr>
            <a:lvl6pPr marL="1765935" indent="0">
              <a:buNone/>
              <a:defRPr sz="1236" b="1"/>
            </a:lvl6pPr>
            <a:lvl7pPr marL="2119122" indent="0">
              <a:buNone/>
              <a:defRPr sz="1236" b="1"/>
            </a:lvl7pPr>
            <a:lvl8pPr marL="2472309" indent="0">
              <a:buNone/>
              <a:defRPr sz="1236" b="1"/>
            </a:lvl8pPr>
            <a:lvl9pPr marL="2825496" indent="0">
              <a:buNone/>
              <a:defRPr sz="123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1057" y="2943356"/>
            <a:ext cx="2551925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082"/>
            </a:lvl1pPr>
            <a:lvl2pPr marL="353187" indent="0">
              <a:buNone/>
              <a:defRPr sz="927"/>
            </a:lvl2pPr>
            <a:lvl3pPr marL="706374" indent="0">
              <a:buNone/>
              <a:defRPr sz="773"/>
            </a:lvl3pPr>
            <a:lvl4pPr marL="1059561" indent="0">
              <a:buNone/>
              <a:defRPr sz="695"/>
            </a:lvl4pPr>
            <a:lvl5pPr marL="1412748" indent="0">
              <a:buNone/>
              <a:defRPr sz="695"/>
            </a:lvl5pPr>
            <a:lvl6pPr marL="1765935" indent="0">
              <a:buNone/>
              <a:defRPr sz="695"/>
            </a:lvl6pPr>
            <a:lvl7pPr marL="2119122" indent="0">
              <a:buNone/>
              <a:defRPr sz="695"/>
            </a:lvl7pPr>
            <a:lvl8pPr marL="2472309" indent="0">
              <a:buNone/>
              <a:defRPr sz="695"/>
            </a:lvl8pPr>
            <a:lvl9pPr marL="2825496" indent="0">
              <a:buNone/>
              <a:defRPr sz="69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59581" y="2367093"/>
            <a:ext cx="255314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54" b="0">
                <a:solidFill>
                  <a:schemeClr val="tx1"/>
                </a:solidFill>
              </a:defRPr>
            </a:lvl1pPr>
            <a:lvl2pPr marL="353187" indent="0">
              <a:buNone/>
              <a:defRPr sz="1545" b="1"/>
            </a:lvl2pPr>
            <a:lvl3pPr marL="706374" indent="0">
              <a:buNone/>
              <a:defRPr sz="1391" b="1"/>
            </a:lvl3pPr>
            <a:lvl4pPr marL="1059561" indent="0">
              <a:buNone/>
              <a:defRPr sz="1236" b="1"/>
            </a:lvl4pPr>
            <a:lvl5pPr marL="1412748" indent="0">
              <a:buNone/>
              <a:defRPr sz="1236" b="1"/>
            </a:lvl5pPr>
            <a:lvl6pPr marL="1765935" indent="0">
              <a:buNone/>
              <a:defRPr sz="1236" b="1"/>
            </a:lvl6pPr>
            <a:lvl7pPr marL="2119122" indent="0">
              <a:buNone/>
              <a:defRPr sz="1236" b="1"/>
            </a:lvl7pPr>
            <a:lvl8pPr marL="2472309" indent="0">
              <a:buNone/>
              <a:defRPr sz="1236" b="1"/>
            </a:lvl8pPr>
            <a:lvl9pPr marL="2825496" indent="0">
              <a:buNone/>
              <a:defRPr sz="123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159581" y="2943356"/>
            <a:ext cx="255314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082"/>
            </a:lvl1pPr>
            <a:lvl2pPr marL="353187" indent="0">
              <a:buNone/>
              <a:defRPr sz="927"/>
            </a:lvl2pPr>
            <a:lvl3pPr marL="706374" indent="0">
              <a:buNone/>
              <a:defRPr sz="773"/>
            </a:lvl3pPr>
            <a:lvl4pPr marL="1059561" indent="0">
              <a:buNone/>
              <a:defRPr sz="695"/>
            </a:lvl4pPr>
            <a:lvl5pPr marL="1412748" indent="0">
              <a:buNone/>
              <a:defRPr sz="695"/>
            </a:lvl5pPr>
            <a:lvl6pPr marL="1765935" indent="0">
              <a:buNone/>
              <a:defRPr sz="695"/>
            </a:lvl6pPr>
            <a:lvl7pPr marL="2119122" indent="0">
              <a:buNone/>
              <a:defRPr sz="695"/>
            </a:lvl7pPr>
            <a:lvl8pPr marL="2472309" indent="0">
              <a:buNone/>
              <a:defRPr sz="695"/>
            </a:lvl8pPr>
            <a:lvl9pPr marL="2825496" indent="0">
              <a:buNone/>
              <a:defRPr sz="69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7907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705914" y="610772"/>
            <a:ext cx="8006810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705915" y="4204820"/>
            <a:ext cx="254656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700" b="0">
                <a:solidFill>
                  <a:schemeClr val="tx1"/>
                </a:solidFill>
              </a:defRPr>
            </a:lvl1pPr>
            <a:lvl2pPr marL="353187" indent="0">
              <a:buNone/>
              <a:defRPr sz="1545" b="1"/>
            </a:lvl2pPr>
            <a:lvl3pPr marL="706374" indent="0">
              <a:buNone/>
              <a:defRPr sz="1391" b="1"/>
            </a:lvl3pPr>
            <a:lvl4pPr marL="1059561" indent="0">
              <a:buNone/>
              <a:defRPr sz="1236" b="1"/>
            </a:lvl4pPr>
            <a:lvl5pPr marL="1412748" indent="0">
              <a:buNone/>
              <a:defRPr sz="1236" b="1"/>
            </a:lvl5pPr>
            <a:lvl6pPr marL="1765935" indent="0">
              <a:buNone/>
              <a:defRPr sz="1236" b="1"/>
            </a:lvl6pPr>
            <a:lvl7pPr marL="2119122" indent="0">
              <a:buNone/>
              <a:defRPr sz="1236" b="1"/>
            </a:lvl7pPr>
            <a:lvl8pPr marL="2472309" indent="0">
              <a:buNone/>
              <a:defRPr sz="1236" b="1"/>
            </a:lvl8pPr>
            <a:lvl9pPr marL="2825496" indent="0">
              <a:buNone/>
              <a:defRPr sz="123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05915" y="2367093"/>
            <a:ext cx="2546562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36"/>
            </a:lvl1pPr>
            <a:lvl2pPr marL="353187" indent="0">
              <a:buNone/>
              <a:defRPr sz="1236"/>
            </a:lvl2pPr>
            <a:lvl3pPr marL="706374" indent="0">
              <a:buNone/>
              <a:defRPr sz="1236"/>
            </a:lvl3pPr>
            <a:lvl4pPr marL="1059561" indent="0">
              <a:buNone/>
              <a:defRPr sz="1236"/>
            </a:lvl4pPr>
            <a:lvl5pPr marL="1412748" indent="0">
              <a:buNone/>
              <a:defRPr sz="1236"/>
            </a:lvl5pPr>
            <a:lvl6pPr marL="1765935" indent="0">
              <a:buNone/>
              <a:defRPr sz="1236"/>
            </a:lvl6pPr>
            <a:lvl7pPr marL="2119122" indent="0">
              <a:buNone/>
              <a:defRPr sz="1236"/>
            </a:lvl7pPr>
            <a:lvl8pPr marL="2472309" indent="0">
              <a:buNone/>
              <a:defRPr sz="1236"/>
            </a:lvl8pPr>
            <a:lvl9pPr marL="2825496" indent="0">
              <a:buNone/>
              <a:defRPr sz="123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705915" y="4781082"/>
            <a:ext cx="2546562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082"/>
            </a:lvl1pPr>
            <a:lvl2pPr marL="353187" indent="0">
              <a:buNone/>
              <a:defRPr sz="927"/>
            </a:lvl2pPr>
            <a:lvl3pPr marL="706374" indent="0">
              <a:buNone/>
              <a:defRPr sz="773"/>
            </a:lvl3pPr>
            <a:lvl4pPr marL="1059561" indent="0">
              <a:buNone/>
              <a:defRPr sz="695"/>
            </a:lvl4pPr>
            <a:lvl5pPr marL="1412748" indent="0">
              <a:buNone/>
              <a:defRPr sz="695"/>
            </a:lvl5pPr>
            <a:lvl6pPr marL="1765935" indent="0">
              <a:buNone/>
              <a:defRPr sz="695"/>
            </a:lvl6pPr>
            <a:lvl7pPr marL="2119122" indent="0">
              <a:buNone/>
              <a:defRPr sz="695"/>
            </a:lvl7pPr>
            <a:lvl8pPr marL="2472309" indent="0">
              <a:buNone/>
              <a:defRPr sz="695"/>
            </a:lvl8pPr>
            <a:lvl9pPr marL="2825496" indent="0">
              <a:buNone/>
              <a:defRPr sz="69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32147" y="4204820"/>
            <a:ext cx="255074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700" b="0">
                <a:solidFill>
                  <a:schemeClr val="tx1"/>
                </a:solidFill>
              </a:defRPr>
            </a:lvl1pPr>
            <a:lvl2pPr marL="353187" indent="0">
              <a:buNone/>
              <a:defRPr sz="1545" b="1"/>
            </a:lvl2pPr>
            <a:lvl3pPr marL="706374" indent="0">
              <a:buNone/>
              <a:defRPr sz="1391" b="1"/>
            </a:lvl3pPr>
            <a:lvl4pPr marL="1059561" indent="0">
              <a:buNone/>
              <a:defRPr sz="1236" b="1"/>
            </a:lvl4pPr>
            <a:lvl5pPr marL="1412748" indent="0">
              <a:buNone/>
              <a:defRPr sz="1236" b="1"/>
            </a:lvl5pPr>
            <a:lvl6pPr marL="1765935" indent="0">
              <a:buNone/>
              <a:defRPr sz="1236" b="1"/>
            </a:lvl6pPr>
            <a:lvl7pPr marL="2119122" indent="0">
              <a:buNone/>
              <a:defRPr sz="1236" b="1"/>
            </a:lvl7pPr>
            <a:lvl8pPr marL="2472309" indent="0">
              <a:buNone/>
              <a:defRPr sz="1236" b="1"/>
            </a:lvl8pPr>
            <a:lvl9pPr marL="2825496" indent="0">
              <a:buNone/>
              <a:defRPr sz="123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31057" y="2367093"/>
            <a:ext cx="255192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36"/>
            </a:lvl1pPr>
            <a:lvl2pPr marL="353187" indent="0">
              <a:buNone/>
              <a:defRPr sz="1236"/>
            </a:lvl2pPr>
            <a:lvl3pPr marL="706374" indent="0">
              <a:buNone/>
              <a:defRPr sz="1236"/>
            </a:lvl3pPr>
            <a:lvl4pPr marL="1059561" indent="0">
              <a:buNone/>
              <a:defRPr sz="1236"/>
            </a:lvl4pPr>
            <a:lvl5pPr marL="1412748" indent="0">
              <a:buNone/>
              <a:defRPr sz="1236"/>
            </a:lvl5pPr>
            <a:lvl6pPr marL="1765935" indent="0">
              <a:buNone/>
              <a:defRPr sz="1236"/>
            </a:lvl6pPr>
            <a:lvl7pPr marL="2119122" indent="0">
              <a:buNone/>
              <a:defRPr sz="1236"/>
            </a:lvl7pPr>
            <a:lvl8pPr marL="2472309" indent="0">
              <a:buNone/>
              <a:defRPr sz="1236"/>
            </a:lvl8pPr>
            <a:lvl9pPr marL="2825496" indent="0">
              <a:buNone/>
              <a:defRPr sz="123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31057" y="4781081"/>
            <a:ext cx="2551926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082"/>
            </a:lvl1pPr>
            <a:lvl2pPr marL="353187" indent="0">
              <a:buNone/>
              <a:defRPr sz="927"/>
            </a:lvl2pPr>
            <a:lvl3pPr marL="706374" indent="0">
              <a:buNone/>
              <a:defRPr sz="773"/>
            </a:lvl3pPr>
            <a:lvl4pPr marL="1059561" indent="0">
              <a:buNone/>
              <a:defRPr sz="695"/>
            </a:lvl4pPr>
            <a:lvl5pPr marL="1412748" indent="0">
              <a:buNone/>
              <a:defRPr sz="695"/>
            </a:lvl5pPr>
            <a:lvl6pPr marL="1765935" indent="0">
              <a:buNone/>
              <a:defRPr sz="695"/>
            </a:lvl6pPr>
            <a:lvl7pPr marL="2119122" indent="0">
              <a:buNone/>
              <a:defRPr sz="695"/>
            </a:lvl7pPr>
            <a:lvl8pPr marL="2472309" indent="0">
              <a:buNone/>
              <a:defRPr sz="695"/>
            </a:lvl8pPr>
            <a:lvl9pPr marL="2825496" indent="0">
              <a:buNone/>
              <a:defRPr sz="69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59581" y="4204820"/>
            <a:ext cx="254986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700" b="0">
                <a:solidFill>
                  <a:schemeClr val="tx1"/>
                </a:solidFill>
              </a:defRPr>
            </a:lvl1pPr>
            <a:lvl2pPr marL="353187" indent="0">
              <a:buNone/>
              <a:defRPr sz="1545" b="1"/>
            </a:lvl2pPr>
            <a:lvl3pPr marL="706374" indent="0">
              <a:buNone/>
              <a:defRPr sz="1391" b="1"/>
            </a:lvl3pPr>
            <a:lvl4pPr marL="1059561" indent="0">
              <a:buNone/>
              <a:defRPr sz="1236" b="1"/>
            </a:lvl4pPr>
            <a:lvl5pPr marL="1412748" indent="0">
              <a:buNone/>
              <a:defRPr sz="1236" b="1"/>
            </a:lvl5pPr>
            <a:lvl6pPr marL="1765935" indent="0">
              <a:buNone/>
              <a:defRPr sz="1236" b="1"/>
            </a:lvl6pPr>
            <a:lvl7pPr marL="2119122" indent="0">
              <a:buNone/>
              <a:defRPr sz="1236" b="1"/>
            </a:lvl7pPr>
            <a:lvl8pPr marL="2472309" indent="0">
              <a:buNone/>
              <a:defRPr sz="1236" b="1"/>
            </a:lvl8pPr>
            <a:lvl9pPr marL="2825496" indent="0">
              <a:buNone/>
              <a:defRPr sz="123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59581" y="2367093"/>
            <a:ext cx="2553143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36"/>
            </a:lvl1pPr>
            <a:lvl2pPr marL="353187" indent="0">
              <a:buNone/>
              <a:defRPr sz="1236"/>
            </a:lvl2pPr>
            <a:lvl3pPr marL="706374" indent="0">
              <a:buNone/>
              <a:defRPr sz="1236"/>
            </a:lvl3pPr>
            <a:lvl4pPr marL="1059561" indent="0">
              <a:buNone/>
              <a:defRPr sz="1236"/>
            </a:lvl4pPr>
            <a:lvl5pPr marL="1412748" indent="0">
              <a:buNone/>
              <a:defRPr sz="1236"/>
            </a:lvl5pPr>
            <a:lvl6pPr marL="1765935" indent="0">
              <a:buNone/>
              <a:defRPr sz="1236"/>
            </a:lvl6pPr>
            <a:lvl7pPr marL="2119122" indent="0">
              <a:buNone/>
              <a:defRPr sz="1236"/>
            </a:lvl7pPr>
            <a:lvl8pPr marL="2472309" indent="0">
              <a:buNone/>
              <a:defRPr sz="1236"/>
            </a:lvl8pPr>
            <a:lvl9pPr marL="2825496" indent="0">
              <a:buNone/>
              <a:defRPr sz="123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159484" y="4781079"/>
            <a:ext cx="255324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082"/>
            </a:lvl1pPr>
            <a:lvl2pPr marL="353187" indent="0">
              <a:buNone/>
              <a:defRPr sz="927"/>
            </a:lvl2pPr>
            <a:lvl3pPr marL="706374" indent="0">
              <a:buNone/>
              <a:defRPr sz="773"/>
            </a:lvl3pPr>
            <a:lvl4pPr marL="1059561" indent="0">
              <a:buNone/>
              <a:defRPr sz="695"/>
            </a:lvl4pPr>
            <a:lvl5pPr marL="1412748" indent="0">
              <a:buNone/>
              <a:defRPr sz="695"/>
            </a:lvl5pPr>
            <a:lvl6pPr marL="1765935" indent="0">
              <a:buNone/>
              <a:defRPr sz="695"/>
            </a:lvl6pPr>
            <a:lvl7pPr marL="2119122" indent="0">
              <a:buNone/>
              <a:defRPr sz="695"/>
            </a:lvl7pPr>
            <a:lvl8pPr marL="2472309" indent="0">
              <a:buNone/>
              <a:defRPr sz="695"/>
            </a:lvl8pPr>
            <a:lvl9pPr marL="2825496" indent="0">
              <a:buNone/>
              <a:defRPr sz="69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4140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705915" y="2367094"/>
            <a:ext cx="8006810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9442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18638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0213" y="609602"/>
            <a:ext cx="1972511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705915" y="609602"/>
            <a:ext cx="591656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0027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29798" y="5349903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92443" y="4853412"/>
            <a:ext cx="8712240" cy="122237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92443" y="3886200"/>
            <a:ext cx="871224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064" indent="0" algn="ctr">
              <a:buNone/>
            </a:lvl2pPr>
            <a:lvl3pPr marL="914129" indent="0" algn="ctr">
              <a:buNone/>
            </a:lvl3pPr>
            <a:lvl4pPr marL="1371192" indent="0" algn="ctr">
              <a:buNone/>
            </a:lvl4pPr>
            <a:lvl5pPr marL="1828254" indent="0" algn="ctr">
              <a:buNone/>
            </a:lvl5pPr>
            <a:lvl6pPr marL="2285319" indent="0" algn="ctr">
              <a:buNone/>
            </a:lvl6pPr>
            <a:lvl7pPr marL="2742384" indent="0" algn="ctr">
              <a:buNone/>
            </a:lvl7pPr>
            <a:lvl8pPr marL="3199447" indent="0" algn="ctr">
              <a:buNone/>
            </a:lvl8pPr>
            <a:lvl9pPr marL="3656509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477250" y="6473825"/>
            <a:ext cx="78105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8313C-A9D0-45FC-BD1F-D0B779301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8585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689351" y="76203"/>
            <a:ext cx="2982913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477250" y="6473825"/>
            <a:ext cx="78105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5CCDA-69D7-48C3-A05B-E42EFD87F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084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29798" y="3444903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92443" y="1676400"/>
            <a:ext cx="871224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5896" y="2947086"/>
            <a:ext cx="8947706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9816A-FAF6-4CA0-A9C6-588C4408F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072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10815" y="457200"/>
            <a:ext cx="8947706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13954" y="1600200"/>
            <a:ext cx="4316876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787808" y="1600200"/>
            <a:ext cx="4473853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0C7A5-A7E7-4FEB-8734-68C2816E4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195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29798" y="6019802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13961" y="5410201"/>
            <a:ext cx="8869217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9897" y="666750"/>
            <a:ext cx="4419422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784538" y="666750"/>
            <a:ext cx="442115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9897" y="1316044"/>
            <a:ext cx="4419422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788354" y="1316044"/>
            <a:ext cx="44173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7256" y="6477000"/>
            <a:ext cx="7842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30453-EAFE-458B-AC87-92DE11740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8932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10815" y="457200"/>
            <a:ext cx="8947706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9E86F-2BA7-43C0-91FC-76CB37C1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413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12176-CC5B-42B7-A106-4529DF6C1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502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529798" y="5849118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70932" y="5486401"/>
            <a:ext cx="871224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70933" y="609600"/>
            <a:ext cx="3098667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682426" y="609600"/>
            <a:ext cx="5500746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61736-82E6-47B8-8512-5933015A1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5672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610479" y="616634"/>
            <a:ext cx="5180251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92443" y="4993760"/>
            <a:ext cx="6043626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92443" y="5533218"/>
            <a:ext cx="6043626" cy="768350"/>
          </a:xfrm>
        </p:spPr>
        <p:txBody>
          <a:bodyPr lIns="109695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698B9-260A-4D1B-A138-E92F45C66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4845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02F2F-7D0D-482C-A377-30A55F0ED3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829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63978" y="549280"/>
            <a:ext cx="1883728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0934" y="549280"/>
            <a:ext cx="6436069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9811A-0116-4979-BA01-BF7A19F39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8052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932" y="277814"/>
            <a:ext cx="8476774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70932" y="1600205"/>
            <a:ext cx="4159898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809" y="1600205"/>
            <a:ext cx="4159898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EA1B9-9D0D-41D8-9D00-498F031F08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561468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932" y="277814"/>
            <a:ext cx="8476774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70932" y="1600205"/>
            <a:ext cx="8476774" cy="4530725"/>
          </a:xfrm>
        </p:spPr>
        <p:txBody>
          <a:bodyPr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127D2-A9B7-4907-878D-340A17A7EF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703701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29798" y="5349903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1" tIns="45716" rIns="91431" bIns="45716"/>
          <a:lstStyle/>
          <a:p>
            <a:pPr>
              <a:defRPr/>
            </a:pPr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92443" y="4853412"/>
            <a:ext cx="8712240" cy="122237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92443" y="3886200"/>
            <a:ext cx="871224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155" indent="0" algn="ctr">
              <a:buNone/>
            </a:lvl2pPr>
            <a:lvl3pPr marL="914310" indent="0" algn="ctr">
              <a:buNone/>
            </a:lvl3pPr>
            <a:lvl4pPr marL="1371464" indent="0" algn="ctr">
              <a:buNone/>
            </a:lvl4pPr>
            <a:lvl5pPr marL="1828618" indent="0" algn="ctr">
              <a:buNone/>
            </a:lvl5pPr>
            <a:lvl6pPr marL="2285773" indent="0" algn="ctr">
              <a:buNone/>
            </a:lvl6pPr>
            <a:lvl7pPr marL="2742928" indent="0" algn="ctr">
              <a:buNone/>
            </a:lvl7pPr>
            <a:lvl8pPr marL="3200083" indent="0" algn="ctr">
              <a:buNone/>
            </a:lvl8pPr>
            <a:lvl9pPr marL="3657236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477250" y="6473825"/>
            <a:ext cx="78105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8313C-A9D0-45FC-BD1F-D0B779301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240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689351" y="76202"/>
            <a:ext cx="2982913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477250" y="6473825"/>
            <a:ext cx="78105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5CCDA-69D7-48C3-A05B-E42EFD87F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0681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29798" y="3444903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1" tIns="45716" rIns="91431" bIns="45716"/>
          <a:lstStyle/>
          <a:p>
            <a:pPr>
              <a:defRPr/>
            </a:pP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92443" y="1676400"/>
            <a:ext cx="871224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5896" y="2947086"/>
            <a:ext cx="8947706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9816A-FAF6-4CA0-A9C6-588C4408F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620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10815" y="457200"/>
            <a:ext cx="8947706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13954" y="1600200"/>
            <a:ext cx="4316876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787808" y="1600200"/>
            <a:ext cx="4473853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0C7A5-A7E7-4FEB-8734-68C2816E4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021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29798" y="6019802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1" tIns="45716" rIns="91431" bIns="45716"/>
          <a:lstStyle/>
          <a:p>
            <a:pPr>
              <a:defRPr/>
            </a:pPr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13957" y="5410201"/>
            <a:ext cx="8869217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9897" y="666750"/>
            <a:ext cx="4419422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784538" y="666750"/>
            <a:ext cx="442115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9897" y="1316040"/>
            <a:ext cx="4419422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788354" y="1316040"/>
            <a:ext cx="44173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7252" y="6477000"/>
            <a:ext cx="7842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30453-EAFE-458B-AC87-92DE11740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2194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10815" y="457200"/>
            <a:ext cx="8947706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9E86F-2BA7-43C0-91FC-76CB37C1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532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12176-CC5B-42B7-A106-4529DF6C1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668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529798" y="5849118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1" tIns="45716" rIns="91431" bIns="45716"/>
          <a:lstStyle/>
          <a:p>
            <a:pPr>
              <a:defRPr/>
            </a:pP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70932" y="5486401"/>
            <a:ext cx="871224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70933" y="609600"/>
            <a:ext cx="3098667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682426" y="609600"/>
            <a:ext cx="5500746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61736-82E6-47B8-8512-5933015A1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534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610479" y="616634"/>
            <a:ext cx="5180251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92443" y="4993760"/>
            <a:ext cx="6043626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92443" y="5533218"/>
            <a:ext cx="6043626" cy="768350"/>
          </a:xfrm>
        </p:spPr>
        <p:txBody>
          <a:bodyPr lIns="109717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698B9-260A-4D1B-A138-E92F45C66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0352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02F2F-7D0D-482C-A377-30A55F0ED3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8411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63978" y="549279"/>
            <a:ext cx="1883728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0934" y="549279"/>
            <a:ext cx="6436069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9811A-0116-4979-BA01-BF7A19F39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202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932" y="277814"/>
            <a:ext cx="8476774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70932" y="1600203"/>
            <a:ext cx="4159898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809" y="1600203"/>
            <a:ext cx="4159898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EA1B9-9D0D-41D8-9D00-498F031F08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967287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932" y="277814"/>
            <a:ext cx="8476774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70932" y="1600202"/>
            <a:ext cx="8476774" cy="4530725"/>
          </a:xfrm>
        </p:spPr>
        <p:txBody>
          <a:bodyPr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127D2-A9B7-4907-878D-340A17A7EF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82339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29798" y="1050902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/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14325" y="1554163"/>
            <a:ext cx="89471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672263" y="76203"/>
            <a:ext cx="2589212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217863" y="76203"/>
            <a:ext cx="3454400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77256" y="6477000"/>
            <a:ext cx="784225" cy="24447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fld id="{95D0AB18-4521-4E53-851E-EA4D16519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14325" y="457200"/>
            <a:ext cx="8947150" cy="838200"/>
          </a:xfrm>
          <a:prstGeom prst="rect">
            <a:avLst/>
          </a:prstGeom>
        </p:spPr>
        <p:txBody>
          <a:bodyPr vert="horz" lIns="91415" tIns="45707" rIns="91415" bIns="45707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29798" y="1050902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29798" y="1057990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82" r:id="rId1"/>
    <p:sldLayoutId id="2147485883" r:id="rId2"/>
    <p:sldLayoutId id="2147485884" r:id="rId3"/>
    <p:sldLayoutId id="2147485875" r:id="rId4"/>
    <p:sldLayoutId id="2147485885" r:id="rId5"/>
    <p:sldLayoutId id="2147485876" r:id="rId6"/>
    <p:sldLayoutId id="2147485877" r:id="rId7"/>
    <p:sldLayoutId id="2147485886" r:id="rId8"/>
    <p:sldLayoutId id="2147485878" r:id="rId9"/>
    <p:sldLayoutId id="2147485879" r:id="rId10"/>
    <p:sldLayoutId id="214748588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064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129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192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254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798" indent="-34279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728" indent="-28566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2659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599724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6788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3850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0914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7980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5042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8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70932" y="274638"/>
            <a:ext cx="847677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1" rIns="91423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70932" y="1600205"/>
            <a:ext cx="847677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0932" y="6356351"/>
            <a:ext cx="2197682" cy="365125"/>
          </a:xfrm>
          <a:prstGeom prst="rect">
            <a:avLst/>
          </a:prstGeom>
        </p:spPr>
        <p:txBody>
          <a:bodyPr vert="horz" wrap="square" lIns="91423" tIns="45711" rIns="91423" bIns="45711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107" charset="0"/>
              </a:defRPr>
            </a:lvl1pPr>
          </a:lstStyle>
          <a:p>
            <a:pPr defTabSz="457109">
              <a:defRPr/>
            </a:pPr>
            <a:fld id="{3B1BB797-FF50-4CE9-AE1B-9FDA9B6FE5D1}" type="datetime1">
              <a:rPr lang="en-US" smtClean="0">
                <a:ea typeface="ＭＳ Ｐゴシック" pitchFamily="-107" charset="-128"/>
                <a:cs typeface="+mn-cs"/>
              </a:rPr>
              <a:pPr defTabSz="457109">
                <a:defRPr/>
              </a:pPr>
              <a:t>6/5/2018</a:t>
            </a:fld>
            <a:endParaRPr lang="en-US">
              <a:ea typeface="ＭＳ Ｐゴシック" pitchFamily="-107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8035" y="6356351"/>
            <a:ext cx="2982569" cy="365125"/>
          </a:xfrm>
          <a:prstGeom prst="rect">
            <a:avLst/>
          </a:prstGeom>
        </p:spPr>
        <p:txBody>
          <a:bodyPr vert="horz" wrap="square" lIns="91423" tIns="45711" rIns="91423" bIns="45711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-107" charset="0"/>
              </a:defRPr>
            </a:lvl1pPr>
          </a:lstStyle>
          <a:p>
            <a:pPr defTabSz="457109">
              <a:defRPr/>
            </a:pPr>
            <a:endParaRPr lang="en-US">
              <a:ea typeface="ＭＳ Ｐゴシック" pitchFamily="-107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50024" y="6356351"/>
            <a:ext cx="2197682" cy="365125"/>
          </a:xfrm>
          <a:prstGeom prst="rect">
            <a:avLst/>
          </a:prstGeom>
        </p:spPr>
        <p:txBody>
          <a:bodyPr vert="horz" wrap="square" lIns="91423" tIns="45711" rIns="91423" bIns="45711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07" charset="0"/>
              </a:defRPr>
            </a:lvl1pPr>
          </a:lstStyle>
          <a:p>
            <a:pPr defTabSz="457109">
              <a:defRPr/>
            </a:pPr>
            <a:fld id="{4671F97E-CC9E-4CA5-A147-326872129555}" type="slidenum">
              <a:rPr lang="en-US" smtClean="0">
                <a:ea typeface="ＭＳ Ｐゴシック" pitchFamily="-107" charset="-128"/>
                <a:cs typeface="+mn-cs"/>
              </a:rPr>
              <a:pPr defTabSz="457109">
                <a:defRPr/>
              </a:pPr>
              <a:t>‹#›</a:t>
            </a:fld>
            <a:endParaRPr lang="en-US">
              <a:ea typeface="ＭＳ Ｐゴシック" pitchFamily="-107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2795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8" r:id="rId1"/>
    <p:sldLayoutId id="2147485889" r:id="rId2"/>
    <p:sldLayoutId id="2147485890" r:id="rId3"/>
    <p:sldLayoutId id="2147485891" r:id="rId4"/>
    <p:sldLayoutId id="2147485892" r:id="rId5"/>
    <p:sldLayoutId id="2147485893" r:id="rId6"/>
    <p:sldLayoutId id="2147485894" r:id="rId7"/>
    <p:sldLayoutId id="2147485895" r:id="rId8"/>
    <p:sldLayoutId id="2147485896" r:id="rId9"/>
    <p:sldLayoutId id="2147485897" r:id="rId10"/>
    <p:sldLayoutId id="214748589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xStyles>
    <p:titleStyle>
      <a:lvl1pPr algn="ctr" defTabSz="457109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defTabSz="45710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2pPr>
      <a:lvl3pPr algn="ctr" defTabSz="45710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3pPr>
      <a:lvl4pPr algn="ctr" defTabSz="45710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4pPr>
      <a:lvl5pPr algn="ctr" defTabSz="45710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5pPr>
      <a:lvl6pPr marL="457109" algn="ctr" defTabSz="45710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6pPr>
      <a:lvl7pPr marL="914220" algn="ctr" defTabSz="45710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7pPr>
      <a:lvl8pPr marL="1371328" algn="ctr" defTabSz="45710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8pPr>
      <a:lvl9pPr marL="1828436" algn="ctr" defTabSz="45710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9pPr>
    </p:titleStyle>
    <p:bodyStyle>
      <a:lvl1pPr marL="342832" indent="-342832" algn="l" defTabSz="457109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802" indent="-285694" algn="l" defTabSz="457109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07" charset="-128"/>
          <a:cs typeface="+mn-cs"/>
        </a:defRPr>
      </a:lvl2pPr>
      <a:lvl3pPr marL="1142772" indent="-228554" algn="l" defTabSz="457109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07" charset="-128"/>
          <a:cs typeface="+mn-cs"/>
        </a:defRPr>
      </a:lvl3pPr>
      <a:lvl4pPr marL="1599883" indent="-228554" algn="l" defTabSz="457109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07" charset="-128"/>
          <a:cs typeface="+mn-cs"/>
        </a:defRPr>
      </a:lvl4pPr>
      <a:lvl5pPr marL="2056992" indent="-228554" algn="l" defTabSz="457109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07" charset="-128"/>
          <a:cs typeface="+mn-cs"/>
        </a:defRPr>
      </a:lvl5pPr>
      <a:lvl6pPr marL="2514100" indent="-228554" algn="l" defTabSz="4571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9" indent="-228554" algn="l" defTabSz="4571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20" indent="-228554" algn="l" defTabSz="4571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8" indent="-228554" algn="l" defTabSz="4571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20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8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6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6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6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72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41864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5915" y="618518"/>
            <a:ext cx="8006809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5915" y="2367094"/>
            <a:ext cx="8006810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32024" y="5883276"/>
            <a:ext cx="21191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73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915" y="5883276"/>
            <a:ext cx="5154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7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2348" y="5883276"/>
            <a:ext cx="590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73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96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0" r:id="rId1"/>
    <p:sldLayoutId id="2147485901" r:id="rId2"/>
    <p:sldLayoutId id="2147485902" r:id="rId3"/>
    <p:sldLayoutId id="2147485903" r:id="rId4"/>
    <p:sldLayoutId id="2147485904" r:id="rId5"/>
    <p:sldLayoutId id="2147485905" r:id="rId6"/>
    <p:sldLayoutId id="2147485906" r:id="rId7"/>
    <p:sldLayoutId id="2147485907" r:id="rId8"/>
    <p:sldLayoutId id="2147485908" r:id="rId9"/>
    <p:sldLayoutId id="2147485909" r:id="rId10"/>
    <p:sldLayoutId id="2147485910" r:id="rId11"/>
    <p:sldLayoutId id="2147485911" r:id="rId12"/>
    <p:sldLayoutId id="2147485912" r:id="rId13"/>
    <p:sldLayoutId id="2147485913" r:id="rId14"/>
    <p:sldLayoutId id="2147485914" r:id="rId15"/>
    <p:sldLayoutId id="2147485915" r:id="rId16"/>
    <p:sldLayoutId id="2147485916" r:id="rId17"/>
  </p:sldLayoutIdLst>
  <p:txStyles>
    <p:titleStyle>
      <a:lvl1pPr algn="ctr" defTabSz="706374" rtl="0" eaLnBrk="1" latinLnBrk="0" hangingPunct="1">
        <a:lnSpc>
          <a:spcPct val="90000"/>
        </a:lnSpc>
        <a:spcBef>
          <a:spcPct val="0"/>
        </a:spcBef>
        <a:buNone/>
        <a:defRPr sz="2781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6594" indent="-176594" algn="l" defTabSz="706374" rtl="0" eaLnBrk="1" latinLnBrk="0" hangingPunct="1">
        <a:lnSpc>
          <a:spcPct val="120000"/>
        </a:lnSpc>
        <a:spcBef>
          <a:spcPts val="773"/>
        </a:spcBef>
        <a:buClr>
          <a:schemeClr val="tx1"/>
        </a:buClr>
        <a:buFont typeface="Arial" panose="020B0604020202020204" pitchFamily="34" charset="0"/>
        <a:buChar char="•"/>
        <a:defRPr sz="1545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29781" indent="-176594" algn="l" defTabSz="706374" rtl="0" eaLnBrk="1" latinLnBrk="0" hangingPunct="1">
        <a:lnSpc>
          <a:spcPct val="120000"/>
        </a:lnSpc>
        <a:spcBef>
          <a:spcPts val="386"/>
        </a:spcBef>
        <a:buClr>
          <a:schemeClr val="tx1"/>
        </a:buClr>
        <a:buFont typeface="Arial" panose="020B0604020202020204" pitchFamily="34" charset="0"/>
        <a:buChar char="•"/>
        <a:defRPr sz="1391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82968" indent="-176594" algn="l" defTabSz="706374" rtl="0" eaLnBrk="1" latinLnBrk="0" hangingPunct="1">
        <a:lnSpc>
          <a:spcPct val="120000"/>
        </a:lnSpc>
        <a:spcBef>
          <a:spcPts val="386"/>
        </a:spcBef>
        <a:buClr>
          <a:schemeClr val="tx1"/>
        </a:buClr>
        <a:buFont typeface="Arial" panose="020B0604020202020204" pitchFamily="34" charset="0"/>
        <a:buChar char="•"/>
        <a:defRPr sz="1236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36155" indent="-176594" algn="l" defTabSz="706374" rtl="0" eaLnBrk="1" latinLnBrk="0" hangingPunct="1">
        <a:lnSpc>
          <a:spcPct val="120000"/>
        </a:lnSpc>
        <a:spcBef>
          <a:spcPts val="386"/>
        </a:spcBef>
        <a:buClr>
          <a:schemeClr val="tx1"/>
        </a:buClr>
        <a:buFont typeface="Arial" panose="020B0604020202020204" pitchFamily="34" charset="0"/>
        <a:buChar char="•"/>
        <a:defRPr sz="1082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89342" indent="-176594" algn="l" defTabSz="706374" rtl="0" eaLnBrk="1" latinLnBrk="0" hangingPunct="1">
        <a:lnSpc>
          <a:spcPct val="120000"/>
        </a:lnSpc>
        <a:spcBef>
          <a:spcPts val="386"/>
        </a:spcBef>
        <a:buClr>
          <a:schemeClr val="tx1"/>
        </a:buClr>
        <a:buFont typeface="Arial" panose="020B0604020202020204" pitchFamily="34" charset="0"/>
        <a:buChar char="•"/>
        <a:defRPr sz="1082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942529" indent="-176594" algn="l" defTabSz="706374" rtl="0" eaLnBrk="1" latinLnBrk="0" hangingPunct="1">
        <a:lnSpc>
          <a:spcPct val="120000"/>
        </a:lnSpc>
        <a:spcBef>
          <a:spcPts val="386"/>
        </a:spcBef>
        <a:buClr>
          <a:schemeClr val="tx1"/>
        </a:buClr>
        <a:buFont typeface="Arial" panose="020B0604020202020204" pitchFamily="34" charset="0"/>
        <a:buChar char="•"/>
        <a:defRPr sz="1082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95716" indent="-176594" algn="l" defTabSz="706374" rtl="0" eaLnBrk="1" latinLnBrk="0" hangingPunct="1">
        <a:lnSpc>
          <a:spcPct val="120000"/>
        </a:lnSpc>
        <a:spcBef>
          <a:spcPts val="386"/>
        </a:spcBef>
        <a:buClr>
          <a:schemeClr val="tx1"/>
        </a:buClr>
        <a:buFont typeface="Arial" panose="020B0604020202020204" pitchFamily="34" charset="0"/>
        <a:buChar char="•"/>
        <a:defRPr sz="1082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648903" indent="-176594" algn="l" defTabSz="706374" rtl="0" eaLnBrk="1" latinLnBrk="0" hangingPunct="1">
        <a:lnSpc>
          <a:spcPct val="120000"/>
        </a:lnSpc>
        <a:spcBef>
          <a:spcPts val="386"/>
        </a:spcBef>
        <a:buClr>
          <a:schemeClr val="tx1"/>
        </a:buClr>
        <a:buFont typeface="Arial" panose="020B0604020202020204" pitchFamily="34" charset="0"/>
        <a:buChar char="•"/>
        <a:defRPr sz="1082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002090" indent="-176594" algn="l" defTabSz="706374" rtl="0" eaLnBrk="1" latinLnBrk="0" hangingPunct="1">
        <a:lnSpc>
          <a:spcPct val="120000"/>
        </a:lnSpc>
        <a:spcBef>
          <a:spcPts val="386"/>
        </a:spcBef>
        <a:buClr>
          <a:schemeClr val="tx1"/>
        </a:buClr>
        <a:buFont typeface="Arial" panose="020B0604020202020204" pitchFamily="34" charset="0"/>
        <a:buChar char="•"/>
        <a:defRPr sz="1082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06374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1pPr>
      <a:lvl2pPr marL="353187" algn="l" defTabSz="706374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2pPr>
      <a:lvl3pPr marL="706374" algn="l" defTabSz="706374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3pPr>
      <a:lvl4pPr marL="1059561" algn="l" defTabSz="706374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4pPr>
      <a:lvl5pPr marL="1412748" algn="l" defTabSz="706374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5pPr>
      <a:lvl6pPr marL="1765935" algn="l" defTabSz="706374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6pPr>
      <a:lvl7pPr marL="2119122" algn="l" defTabSz="706374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7pPr>
      <a:lvl8pPr marL="2472309" algn="l" defTabSz="706374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8pPr>
      <a:lvl9pPr marL="2825496" algn="l" defTabSz="706374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29798" y="1050902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/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14325" y="1554163"/>
            <a:ext cx="89471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672263" y="76203"/>
            <a:ext cx="2589212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217863" y="76203"/>
            <a:ext cx="3454400" cy="28892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77256" y="6477000"/>
            <a:ext cx="784225" cy="244475"/>
          </a:xfrm>
          <a:prstGeom prst="rect">
            <a:avLst/>
          </a:prstGeom>
        </p:spPr>
        <p:txBody>
          <a:bodyPr vert="horz" wrap="square" lIns="91415" tIns="45707" rIns="91415" bIns="4570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fld id="{95D0AB18-4521-4E53-851E-EA4D16519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14325" y="457200"/>
            <a:ext cx="8947150" cy="838200"/>
          </a:xfrm>
          <a:prstGeom prst="rect">
            <a:avLst/>
          </a:prstGeom>
        </p:spPr>
        <p:txBody>
          <a:bodyPr vert="horz" lIns="91415" tIns="45707" rIns="91415" bIns="45707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29798" y="1050902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29798" y="1057990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15" tIns="45707" rIns="91415" bIns="45707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01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18" r:id="rId1"/>
    <p:sldLayoutId id="2147485919" r:id="rId2"/>
    <p:sldLayoutId id="2147485920" r:id="rId3"/>
    <p:sldLayoutId id="2147485921" r:id="rId4"/>
    <p:sldLayoutId id="2147485922" r:id="rId5"/>
    <p:sldLayoutId id="2147485923" r:id="rId6"/>
    <p:sldLayoutId id="2147485924" r:id="rId7"/>
    <p:sldLayoutId id="2147485925" r:id="rId8"/>
    <p:sldLayoutId id="2147485926" r:id="rId9"/>
    <p:sldLayoutId id="2147485927" r:id="rId10"/>
    <p:sldLayoutId id="2147485928" r:id="rId11"/>
    <p:sldLayoutId id="2147485929" r:id="rId12"/>
    <p:sldLayoutId id="2147485930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064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129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192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254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798" indent="-34279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728" indent="-28566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2659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599724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6788" indent="-22853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3850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0914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7980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5042" indent="-22853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8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29798" y="1050901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1" tIns="45716" rIns="91431" bIns="45716"/>
          <a:lstStyle/>
          <a:p>
            <a:pPr>
              <a:defRPr/>
            </a:pPr>
            <a:endParaRPr lang="en-US"/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14325" y="1554163"/>
            <a:ext cx="89471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672263" y="76202"/>
            <a:ext cx="2589212" cy="288925"/>
          </a:xfrm>
          <a:prstGeom prst="rect">
            <a:avLst/>
          </a:prstGeom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217863" y="76202"/>
            <a:ext cx="3454400" cy="288925"/>
          </a:xfrm>
          <a:prstGeom prst="rect">
            <a:avLst/>
          </a:prstGeom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77252" y="6477000"/>
            <a:ext cx="784225" cy="244475"/>
          </a:xfrm>
          <a:prstGeom prst="rect">
            <a:avLst/>
          </a:prstGeom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  <a:cs typeface="Arial" charset="0"/>
              </a:defRPr>
            </a:lvl1pPr>
          </a:lstStyle>
          <a:p>
            <a:pPr>
              <a:defRPr/>
            </a:pPr>
            <a:fld id="{95D0AB18-4521-4E53-851E-EA4D16519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14325" y="457200"/>
            <a:ext cx="8947150" cy="838200"/>
          </a:xfrm>
          <a:prstGeom prst="rect">
            <a:avLst/>
          </a:prstGeom>
        </p:spPr>
        <p:txBody>
          <a:bodyPr vert="horz" lIns="91431" tIns="45716" rIns="91431" bIns="45716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29798" y="1050901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1" tIns="45716" rIns="91431" bIns="45716"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29798" y="1057989"/>
            <a:ext cx="888884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1" tIns="45716" rIns="91431" bIns="45716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990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32" r:id="rId1"/>
    <p:sldLayoutId id="2147485933" r:id="rId2"/>
    <p:sldLayoutId id="2147485934" r:id="rId3"/>
    <p:sldLayoutId id="2147485935" r:id="rId4"/>
    <p:sldLayoutId id="2147485936" r:id="rId5"/>
    <p:sldLayoutId id="2147485937" r:id="rId6"/>
    <p:sldLayoutId id="2147485938" r:id="rId7"/>
    <p:sldLayoutId id="2147485939" r:id="rId8"/>
    <p:sldLayoutId id="2147485940" r:id="rId9"/>
    <p:sldLayoutId id="2147485941" r:id="rId10"/>
    <p:sldLayoutId id="2147485942" r:id="rId11"/>
    <p:sldLayoutId id="2147485943" r:id="rId12"/>
    <p:sldLayoutId id="2147485944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155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31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464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618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866" indent="-34286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876" indent="-285722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2886" indent="-22857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042" indent="-22857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196" indent="-22857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350" indent="-228576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505" indent="-228576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8660" indent="-228576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5814" indent="-228576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 descr="data:image/jpeg;base64,/9j/4AAQSkZJRgABAQAAAQABAAD/2wCEAAkGBxQSEhUUExQVFRUVFxcaGRYYFRsfGxweHBoeHh0cIhodHikgGCAlIBcaIzEiJikrLi4uGCAzODQsNygtLisBCgoKDg0OGxAQGywkICQsLCwvNSwsLCwsLywsLCwtLCwsLCwsLCw3LSwsLCwsLCwsLC8sLCwtLywvLCwsLC43LP/AABEIAOIA3wMBIgACEQEDEQH/xAAcAAEAAwEBAQEBAAAAAAAAAAAABQYHCAQDAgH/xABLEAACAQMBBAcFBQYBCQcFAAABAgMABBEhBQYSMQcTIkFRYXEUMkKBkSNSYnKhgpKxssHRoggkM0NTg6PC0nPD0+Hi8PEVFlRjZP/EABoBAQADAQEBAAAAAAAAAAAAAAABAwQFAgb/xAAyEQACAQMCAgcIAgMBAAAAAAAAAQIDBBESITFBBRNRYYHR8CIycZGhscHhFCNCQ1Iz/9oADAMBAAIRAxEAPwDcaUpQClKUApSlAKUpQClKUBE7y7R6mJQDh55Y4Y8c+KRsFh+VeJ/2KlgKz/bF6bjb9nbKexaRSzuPF3QqoPmoZT+3WgVZOOlLv3ApSlVgUpSgFKUoBSlKAUpSgFKUoBSlKAUpSgFKUoBSlKAUpSgFKUoBSlQ++F+YLG6lHNIZCv5uE8P64qUsvAM36K7r2vbG0LvOQVYKfwtIAn+CFa2Csd/yeoMe2N3f5uo+XWE/zCtiq+62qNLlj7AUpSs4FKUoBSlKAUpSgFKUoBSlKAUpSgFKUoBSlKAUpSgFKUoBSlQO9O91rs9czydojKxLrI3ovcPxHA86mMXJ4QJ6qJ0z7QVNmSx8ah5WiVV4hxEdYpbA5kYU5rOd5+li8ucrB/msX4TmUjzf4f2QCPvGqBLKWYszFnbUsxJY+ZJ1Nb6NnJNSlyBoHRpv1BsyCZZY5ZHkkDAIFxgKBqWYY1zyzU7N02sTiOzUDuLzkn90Jp9aoG7O5t5fhmt41KK3Czs6qobAOMZ4jowOgI1q4WPQvdnWS4t08lDv/ELVtWNDLcnv67CSUg6V7lv9TCP3/wC9TFl0jSN70KH0Yj+INeG16IWXneL8rc/+LUhH0bunK4VvWMj/AJjXFudf+r18yqWrkTtnvnG3vxuvoQw/of0qastqwy+5IpPhyP0OtUw7p3CDkj/lb/qAqNuLZ4zh1ZT+IEfTxrju+uaL/sjlfDH14FfWTjxRqVKz/Z28M0WmeNfusf4NzH6jyq3bK21FPop4X70PP5eI9K6Fvf0q2y2fY/wWxqKRJUpStp7FKUoBSlKAUpSgFKUoBSlKAUpSgFKVkPS10hFS9laPhhpPKp1HjGp8fvEcuXPOLKVOVSWED2dIfSmIC1vYkPKMh5tCkZ7wo5O4/dB8TkDGlWa6m06yeeVvNnc/xOB8gB3AV6N3dhTXsywW65Y6knRUUc2Y9wH66AZNdFblbmQbNjxGOOVh9pMR2m8h9xfBR88nWuhKVO2jhcSSh7pdDgwJNoOc8+ojbA9HkGp9Ex+Y16OmjZEFts6BLeJIl9qTRFAz9jLqTzY+ZrWaoXTTZdbs8Y+CaNv0Zf8AnrLG4lKonN7EEb0At/mdwP8A+kn6xR/2rT6yjoFyq3cZ7micftBlP8g+tavVdw06jaApSqB0hb7PbOYLfAkC5dyAeHIyFAOnFjByQRgjQ50zTmoLLNFtbVLip1dPiX+vxLErDDAMD3EZH0NVO/W4s7T2n2t5nQKzrIE6t8kAheFQyc+zgnzzVi2LtNLmCOZPdcZweYPIg+YII+VFJN6WRUt3GGtPMc4ys8fEiNp7qI2TCeBvunVT/Vf19KqlzbPC/C4KMNR/cEc/UVp9eLa1vE8Z67AUfETgjzB7j/GudddG05pyh7L+n6Mc6Se6IHYW83JJz5CT/q/v9fGrXWWTqoYhSWXOhIwSPTuqw7r7bZWWF8sp0U8yvl5r/D05Z7LpBp9XVfwfn5nmnU5MuVKUruF4pSlAKUpQClKUApSlAKUr8ySBQWYgAAkk8gBzNAUvpU3v9gtuGI4uJ8rH+AfFJ8sgDzI5gGufdm2ElxMkMSl5ZWwozzJ1JJ8AMknwBNSW+m8Jv7yW4OeAnhjB+GNc8PpnJY+bGtd6G9z/AGaD2uZftp17AI1SM6j0L6MfLhGmDXUji3pZfF/f9Eln3H3Ti2bbiNO1I2DLLjV2/oo5Ad3qSTYqUrmSk5PLIFQu+Np1tnKvkrfusD/SpqvldQ8aMn3lI+oxVdRNwaXYQ+BnnR1b9TcuO6SM/VSCP0LVpFZpse46qeNjphgD5A6H9Ca0usPRtw6tN6uKZXSllCsW6S7B4r53YdmYKyHu0VVYeoK/RhW015do7OiuE4JkWReeGHf4g8wfMVsrUusjg6fR95/Fq62sprD9eBz7LfyGMRtLIY15IXYoMeCk4GP0rauj/Z7wWMSyAhjxOVPMcbFgCO44IyO45r97O3MsoHDpAOIHILMz4PiA5IB8+dTNpcCRA45NqPTuqqhQcHmTNfSXSdO4gqdKOFnLzjj4fE+1UjfGKQSgsxaM+54DxGPHz8D5Vd68u07FZ4yjd/I+B7jS8oOtScVxOHOOpYKLsbYz3BOCFUHtMf6Dv/hV22ZsqOAYQanmx94/P+gql7Nuns5yHGgPC48R4jx8R/51oEbhgCDkEZBHeDWHounSw3j21xz+DxSS8T9UpSuwXClKUApSlAKUpQClKUAqg9NG2/Z9nmJTh7luq/YxmQ+hUcP7dX6sB6cdqdbtBYQezbxAY8Hk7bf4er+laLWGqou7cER0Zbsi/vVVxmGIdZKO4gHsp+0ef4Q1dK1mvQTsrq7KS4I7VxIcH8EeVA/e6z61pVerupqqY7AKUpWUClKj720l96GUqfusAyn6jiX5fSvM5OKyln4EMo23bfgnlXu4iR6N2v61edhXnWwI3fjDeo0P15/OqbvAs5cNOgU44eJR2TjJ55Izr5elfrYe3DbBhw8asQccWMHx5Hnp9K+etriNvcy1ZUXniuHNbfQzxlpkzQKVVDvl/wDp/wCJ/wCmvk++L90Sj1Yn+grqvpK2/wCvo/It62JZ9p3HVxSP91SR640/WvPu6MW0I8EFU/aO8EsyFG4ApxkKD3HPMk+FR73LlQpdioGAvEcfTlWKfSkFV1RTaxjs3yeHVWco0C925BF7zgn7q6n9OXzxVev97XbSJQg+82rfTkP1qAtrV5NI0ZvQafXkKm7LdOVtZGWMeHvN+mn61U7u7uNqawu7zf6I1zlwIKeZnJZ2LE95Oat+5s8hQoytwDVHI0818/EY8/KvfYbvwRa8PG33n1/TkPpUrWqzsKlKfWTlv2L8s9QptPLFKUrrFwpSlAKUpQClKUApSlAK5T3xvuuvbuU65nlx+VWKr/hUV1TNJwqzeAJ+grkvYcHXXFuja9bNCrefG6g/XNb7Fe9IHUO6ezvZrK2h744UDfm4RxH5tk1LUpWFvLyBSlKgClKUBHbfsuugZR7w7S+o/vqPnWc1q9UPenZvVS8YHYkJI8m7x/X/AOK4vS1vlKqvg/wUVo8z2bM2DBcIHR5FPxLlTwnw5Zx4GvUNzk/2r/QVVbS7eJuKNip8v6jkfnUhc7xzuvCWCg8yowT8+75YrLSr2uj+yn7Xdwf1PClDG6PFtOJEkZYyWVdOI41I58hyzp8quuyNjQiKNjGpcopJYZ1IGefLWqLbQF3VBzYgfU1qKjAwO6r+i6cZznNxXceqSy2woxoNK/tK+dxMEVnbkoJPoBk13TQUrpD6Q02diKNRLcsM8JPZQHkzkanPco1OOY0zndh0xXyyBpVhkjzqgQqcfhbiOD6g1BW+wNobWeW7jgZxK7MXLKq/lUuRxBQAumccONMVCbV2XNbSGK4jaKQa8LDmPEEaMPMEjQ11qdvSS0vDfMk6l2DtmK8gS4hbKOM66EEc1I7iDkH0qC2v0kbOt2KNcB2HMRKz48iygqD5ZzXO0W1JkheBZXWGRuJ4w2FY4xrjmMAacjgaaCvIK8Kxjnd7DB0rsbpG2dcsEScI50CyqUyTyALDhJ8gc1bK4+IrWOiDft1kWxuXLI+kDsclW7oyTzU/D4Hs8iAK61npWqANppSlYCBSlKAosnS5svi4VmkdgccK28uc+GCoqw7s7yRXyO8STIEYL9rGUJ0zkA8x51SNrWFztubqxF7HZWszcNwVHtEjoSCYv9muR7w8BqdVFq3Na+Qy219wSGHgMV0unXI3EO0vwuvCM/mHP3mAnNq/6CX/ALN/5TXMXR/GG2hZA/7eI/uniH6iuo54+JWX7wI+orlrcaTgv7InTFxCp8uJwv8AWt9n7k/XaSdU0pSsBApSlAK8Vjd8ck6d8UgX5GJGH8x+le2qi157NtYq2iXcaYPdxplV/QY9WWracNWV3Z9eBVVno0vlnHz/AHgt1ee+s1mQo4yD9Qe4jzr0UqmUVJYfAtM42tsmS3btDK9zgaH+x8v41H5rViM1WN7NsxbNRZvYnkXPbkiSPsDPMkkHXPp4kaZ48uhtc8U5bPtKHR7D+bp7GZT10gwcdhTz15sfDTQep8qtNebZt8k8Uc0ZykqK6nGNGGRp3aGvTXToW8aENEfTLYxUVhCvldQLIjIwyrqVYZxkEYOo1GhrK98+kS94mGz7eTqEyDdm3d1bHMoccAUfeOc89BzjdxulmczJFfMjxyEKJgoVkJ0BbhwpXPPQYzmt6tamnUv2ejZ4IVRVRFCqoAVVGAABgAAcgBVZ6Rt1l2haOoUddGC8Ld/EB7ufB8YI9DzAq1UqiMnGWpA5P3e2HPfSiK2QuxAJPJVH3mb4R+p7gTpWtbK6FIAo9puJXfvEXCqDy7Ssx9dPStC2BsCCzR1hXh6x3kc97FiTqfAZwB3AVKVqq3kpP2NkDA+kDowaxiNxbyPNCvvq4HWIPvZUAMvjoCOeoyRnauQQVJVgQQRzBGoI8CDXXlzAsiMjgMjqVZTyIIwQfUGuT9t7NNtcTW7ZJhkZMnmQD2W+a4PzrTaV3UTUuKJR07ultj2yzguNMyICwHIOOy4+TBh8ql6zboHvC9hJGf8AVTsB+VlVv5i9aTXOqx0zaIIHeS5v0KGzit5VwePrZGQg6YwQCMYznNUm06T7ySdreLZ8dzIo7Rt7osi8+biIqvLvPPTnU30i7nXW0SojvRDbqnbgKNwuckksyupIxgYPLGai92bm5t547OK62OydvMMCOsgwhOeFCQDkAktz176rBHbx7JmurjbAN5eobSNJIIY5isTB4C4BXGo40YaEV9txNnQ2t9ZSQcSrtDZ7MwZyxMimNycknUKxGBppU9vw81rI1zbizgWSNVnurmRzopbhRYV0dsMceOceFVrdDZ+0Li7hu5buVbaEkgzIIhKCCuEtVICJg6O5ydCB3ADX65Y3hQ2e0Z8DWC6Z1HkJONPqvDXU9c/9N+yuq2gJQOzcxq2fxJ2G/wAIj+tbbKXtuL5oG/RyBgGGoIBB8jX6qqdF21fadmW5zlo16ptdcx9kZ8yoVv2qtdZJx0ya7AKUpXkEc99w3SwnlJEWX1Ru0PUhwf2TUB0l7JMtuJkzx25Lac+E44semA2fwmvx0izNAbS6XnDKQR4hxqPmEI+dW22nWVFdTxI6gg+IIrTHNLRVj6x5oySxW10Zes8/BkHuVvGLyHtECZMCQePgw8j+hyKsVZZvJsKbZs/tVpnqs5014M81Yd6HuPdpyIBM7sPpItpQFn+wfxOSh9GHu/tY9TVla21f2Ut4v5ruPFC5a/qrbSXyfeXaoveiwe4s7iCPg45opI1LkhRxqVySATpnPKvtDtm3ccSzwsPESqR+hqO2nvrYQA9Zdw5Hwq4dv3Ey36VljGWdlubcoz3YO/1zs6dLHaUKRxoERZEGOBPdV+ZWSPTmMEYOckEDYa593v2udv30EFrGyqoZFZh2uFiOORgPdVQAQM5+bYHQCLgADuGKvuYpaXjDfFEn6rm7pd2dHDtKZYgFDojso5BmB4tO7OOL1Y10jUHtLc+xuHaSa2id395yvaOAAO1zGAAPlXi3rKlLLBn2zummJURZLaY8KqGcOhJIABOCRzPnWhbr71W20EL275K440YYdM8sr54OoyDg4OlYz0qbiJs8xzW5PUStwcDEko+CwAY6spCtz1HDzOdITo32m1vtK2ZSQJJFhYeKykLg+jFW9VFapW9OdPXAk6cpSlc4gVzj0wQhdrT4+NYmPr1ar/y/rXR1czdJ96JtqXTA5CusY/3aKrD94NW2x99/AIvX+T5IcXq9wMB+ZEgP8orX6yn/ACf7fFvdSfemVP3EB/7ytQvbpIo3kkYKkalmY8gAMk/QVVdf+r9cgZlv/uVPJdNdsjbQtm4eKy6+SNk4VUZj4W4W90sRoST3k5H26F47IxzGOKOO6WeYvGyYmiRnPBGSw4uEKBoCRnIOuarstxDLI7bDO1WkLMxMTEWvGxyeP2jkSTnB8a0XcOwvVR5NoiA3D8K8caqHKKNBIygKxBJwBoPnWcH13/2Il1a9q09seNg0cPXGIlj2T9oCMAKxODocVjO2t27aM8F01rbNnS0sUe5um8FaSRiEbz0B+ddESxhlKsMhgQR4g6Gse2Fukq29za28cabR2ddrJFMQA0q544S7DHZaNmQry0oDQdwNspdWaFRKphJgdJsdarRdnEmAAHI4WIwPeqG6Zdhe02BkUZktj1o8SmMSD93tfsCvlsjbdpHtiWOK4DveqvHBGpdEmiRuJjKDwglFwVAJyuTjv0BlBBBGQeYNe6c3CSkuQMP6CdvdXcSWjHszjjj/ADoO0PVk1/3VbjXNG+WxJNk7Q+yyqhhNbv5A5C+fCeyR3jGferoHdXbqX1rHcR6cY7S96sNGU+h+owe+tN3BPFSPBglq+HtIEnVnRivEvmAcNj0yufzCvvUFvjC/UddF/pbdutTzABDqfEFC2nfWanFSlh8zxUk4xclyPtvXsv2m1liHvEZX8y6gfPGPnVM6M95Av+aSnGSeqJ7ieaeWTqPMkeAq97D2ql1Cs0fJhqO9SOan0/XQ99Zr0j7umCX2iMfZyHLY+B/6BuefHPlW22SkpW9Tbs7mYLtyg43NPfHHvRrBGdDVM290b205LRE27n7gBT9w8vRSBXk3L36DhYbpsPyWU8m8mPc3nyPrzv8AVElVtp44fk0wnRuYauP3RjV50QXBPYngYeLB1P0Aav7Z9C0hI666RV7xHGST6MxAH7prZKV6d7Wa4/QshRhDgQW626Vts9CtunabHHIxy748W7h5AAeVTtKVllJyeWWilKpnSFv5Hs6PgThkunHYjzov43xyXwHNuQ0yRMIObwgVLp820hWC0UguH65/wgKyID5njY/s+YqndE2yjcbThOOzBmVz4cIwvz42X6HwqrXl3JNI0kjNJJI2WY6lifIfIADloBXQvRXukbC14pBi4nw0n4QPdj/ZBJP4mbuxXTqYoUdPMkutKUrlEEbvHtZbS1muH5RIWx4nkq+rMQPnXKUsrOzM54mYlmPiSck/Mk1rnTtvHkx2KHliWbH/AA0P6sR+Q1mu6+xWvbqG3XOJGHER8KDV28sKDjzIHfXVtIaKbm+f2JN86JNmdRsuDIw03FMf94cr/g4K9O/W9dvYrFHcQy3HtJZFijjV+LGMgqxAOeIALqTnloas0UYUBVGAoAAHcByFVKOeHapv7G6hGLeZU4D73AyAxyg/CSeMgjkMedcyctUnLtIM6v59nNNiLZO17W54OIezRmKUJnHGIw+AvFpxcOM6VsuwbRoreKNnlkZV1eVgZDnXtEaEjOPlVG3I2ZPZ7TmimZrtZIFEV2XUskcTYETrzDZkGvxcOfHh0ivIFVrfLd8XSjrbqWC1RXaeOMhesAAI4pPeVQA2R3g92KstfG9tUmjeKRQySKVZTyIYYI+hoDDtx9swpcTTWFm09w/2VtbRrwpBAp0eaVtFaQjiJJJ0xkcVa/uvtn2mE8TIZ4mMVwqcQVZV98AOA2M8s93eedV7a+2otl8Fhs6zMty68aQIpVAueHrJJToRkHJJJJGpGc1CxbPu9lzDad5dQt7Q3DeoBwIFC/ZdXgcUrpw8IGCzBseLUBbt/d1E2jbGM4WVO1E5+Fscj+FuR+R5gVj/AEdbzvsq8e3ugUiduGZW/wBU40EnhjkCRzXB1wM9AW1wsiK6MGR1DKynIIIyCD3gg1SukrcFdoJ1sOEukGAToJAPgb+jd3pWqhVWHTnwf0BeVYEZGoPfQjNY70Xb7NbP/wDTb7MZRuCJn0KHuibPd908tQOXDWx1TVpunLDBl1lenZN+8LZ9mkII8lPuuPy6qfHhPgK0q4gSaMqwDo41HMEH/wB86rfSHsD2mDjQZlhyQBzZfiXzOmR5jHfVb6Pd7xHi2nbsHSNz8P4Sfu+B7uXLltnDr6aqw95cfM5kKn8eq6M/dfu+RD747oSWZLpl4CdG71z3N/fkfI6V892t/ZrTCOOuhGgUntKPwt4fhPyIranUEEEAg6EHkaoW8vRnFNl7Zupc/ARmM+nenyyPKvdO8hUjorrxPMrGVKfWUH4Evsvf6wnA+3WJvuzdgjyyeyfkTViguEcZRlYeKkH+Fc9bc3LvbfPHbuy/fjHGvr2dVH5gKpt0igkEAMOYIGR8uYo7GnLeEvybKVWb2kjrp3AGSQB4k1A7X32sLYHrbqLI+BW43/cTLfpXLRVfL9K+1tEXbgjUu3cqKWP0XWvKsEuMjVg1PevpjkkBjsYzEDp10gBf9lNVX1Yn0FZc7vI+WLSSO2pJLOzHz1LEn51btg9GO0LkgmL2dD8c3ZOPKP38+RC+tbDuZ0fW2z8OB1s+NZnGo8eBeUY+p11Jr26tGgsR4+uYKz0X9GxgK3d4o60axQnXq/xt4v4DkvPnjh1SlK51SpKpLMiBUNvbvDHYWzzya40RM6u591R641PcAT3VIbS2hHbxPNM4SNBlmPIf3J5ADUkgCubd/d732lccZBSGPIijPcO9m/G3f4DA11Jst6DqS34AgdoXrzyvNK3FJIxZj5nw8AOQHcABW2dCe6vUQG8lGJLhQIweaxcwf2zhvRU86pHRfuGb6QTzqRaRt3/65gfcH4AfeP7I1zw7vtfaUVpBJPKeGOJSzeg5ADvJ0AHiRWm7rJLq4+PkSQnSDvAtnb6ySQGY8C3KwGRIT95xyAPIczk8jg1lO27R3uorvasK3Fm8XBJdWTuYnC5KSsEOVIzwnOB4ajBkr/bk6rZ7RnvGPtswHsCjrIRa/GpjGeORVxxNjPE2MDFTe5NhbSXjS7Me7tYQeK4tnhIgk4gQOEP7jEjuzgDA4e/nEFw3N3asrOLjsYuBJwjliXJYYyuesJYaMdNOZ0qw1/AK/tAKUpQHwvWdY3aJA8gU8KluEMQNFLYPCCe/HfWLxW890qbXueG9a2mdZ9n9WcQINGCxsdZU0chuYxqcA1t9Vbbex5Ldri8sI+O6mREMRcLEzBsCVgRqyqfEZAI5mgIXZW0oNjS+zTXKC1uHVrSNuISQh8lkcEdiINgKWwQWIPIkaHWJts9tn3zx3cTbWkvbQyXPBGDMmH4fswSMxk4HCMEcAIwFC1Zuj3eJ4VtdnXKytdMsjcGjNBCDmLrm04SVwBpnVcgZFATW/O4lvtJMt9nOowkwGuPusPjXy5jXBGTmt7sb1XGzZFsdrjhXlDdkkxsO5WkPMfiOCNOIDnWoV5dpbOiuI2imjWSNuasMj18iO48xV0avs6Zbr7fAHpBrKukPdUwubiFfsnPbUfAx7/JSfoT5irbszY0+z+zbsbi07reRvtYvKKRjh17urfGO5u42NHWVDplWGCrLjnzBVhkehFe6NZ0J6o7oz3NvGvDS/Ay/c/ftoAIrnLxDRX5sg8D3so+o89ANQtLpJUDxsro3JlORWX747itDxS2wLxczGNWT072X9R586pmzNuT2rcUEhTPMc1b1U6H151uqW1O4XWUnhnNoXNa3l1VZZXJ+uJ0TXxuLVJPfRH/MoP8AGs02R0urot1CQfvxaj1KMcj5Fqt+zt+dnz44LqIE8lkbq2/dfBPyrnzt6sOKOtCrGa2ZIDYFqDkW0GfHqU/tXuhhVBhVCjwAAH6V/YpQwypDDxByK/dUtvmWClfiWVVGWIUDvJwPqaq+2OkbZ1vnNykjD4YftDnwyuVX5kVMYSlwWQWuoXefem2sI+O4kwSDwxjBkfHcq9/qcAZ1IrKd4+mWeQFbOIQL/tJMNJ8l9xD68VZtPPLcS8TtJNLIQMnLOx7gOZPkB8q2UrKT3nsCe3331n2lIC/2cKHMcIOg/Ex+N/PkOQ5kmW6OOjt79lmnDJaA+jS4+Fe8L4v8hrkrYtwuiYkrPtAac1ts8/AyEfyD5nmtbCiAAAAAAYAA0AHdjur3WuYwWikD8W1ukaKiKERAAqqMAAcgAOQrL23zS4lmvJJGFraM0EFkpIluJnBXMkXvYbVVRh3MSBwnLejbRur6e0urqXZlvax9YvA3BLcc/tBIARwDGkYyWyc6qQnk2HubcXdnbbQDdVtOPiZJZEH2yAkR9cuvaKYHHq2MZJOCOcD0/wD2o1pPDc7P6i1vpoiz7OlYNGw7JkVGGqYOPd07OmADnVkzgZxnvxyqrbmbvSRl7y9Ie+uAOMj3YU5rBHqcKvfgniOpJ51aqAUpSgFKUoBSlKAqO8Ww5o5p9oWaiW8e3WCON2ARRx5LAnw0PCefDz1qg7I3kSyJt7LhuL25l4LjaNxxJb9dqSnGRluHXCjHMEZzitsqL3k2UtxaTw9XHIXR+FJB2C+CVJwMjtYORqOfOgKV0f7amjj2lc31208EEzIHKBRmJftCij4SSqqo0yvLLGr9sraMdzDHNC3FHIoZTgjIPkdRWRwbvyPDBskqyQ2cHtV6eXHK4Z0hDDRgG4iSMjsaEFa9HR/tKW7XZtpbSMkNnCk13Ih95jxCODPge0WHh4FaA1+lQ20N44ory3syrtLcLIw4QCEVBnifJBUHUAjOoxUuHBJAIyOY8P7UB+qqm824dtd5cZhlPxoNCfxJyb1GD51a6V7hUlB5i8HicIzWJLJgm3+jm+gyVj69PvRHJ+aHtZ8hxVRNoRGNuCRSjfddSrfQ611tXyuLZJBwuiuPBlBH0NbY9IS/yWfoVwoRg9jkSElDlCVPipwfqK9g2xccvaLjH/byf9VdJz7jbOfnZW4/LEq/ygV5D0bbM/8AxE/ef/qr3/NpvimaDmy4kLnLsznxYlj9TX0sbSSZuCGN5W+7GhY/RQcV0xbbibOj92ygP5ow38+an4IFQcKKqqOQUAD6ColfL/FDJgu73RFeTkNcFbWPwOHkPoqnhHzbI8DWubq7lWmzxmGPMmMGZ+1IfHXHZHkoAr27e3jtrJOK5mSMHkCcs35UGWb5Co/Ym+FtfNLBC8kc6oT1csbI4B0DhWGoyR9RnmKyVLidTZvYglN4dsx2dvJcShykQyQi8Tc8aDl38yQBzJAqhbZ35SUw3uz7nrhbhvaLAnhd4jjicRthi6YBzqMZweYasbsb6XFlbQPeSi8t7oyrLC7BrmJlZlkOGP2sRCkkHlxY0+KT3b3XtJ5Tb9SLvZ8ytLaXaZDwYOXgeQYdcFsqG11wc68NALrvJsC121ZxurjJAkt7hR2kJ15d4yAGQ45dxAIm93UuVtoxeNG1wFxI0eeEnOh1A1xjOgGc4AFeXdDdeLZ0JhheV0Ls/wBowOM9wwAANPDU5PfU5QClKUApSlAKUpQClKUApSlAfiaMMpU8mBB9CMVCbm7qw7Mt+og4iCzMzvguxPLJAA0UBdAOXnU9SgMF3mivpIr/AG0sslsOIQRxcBWUwrKsfvHDQjiyxAGSQe6pbfbZ9ps2G3hs+tilvZVaW5RpHuOpQh5XDDLA+6cLocNpzrV9tbKiu4JIJl4o5BhgCQeeeY1GoBqp7T3OuUuIbuzuI2lt7ZbdY7lCyFRzbjQgo57yF7+4aUBGWO8U0FvNdRbRt9o2kMTuQ6cNwrcJ6pCUwO02AS6g4zpV/wBiXjTW8MsidW8kaOyZzwllB4c4GcZxWd79WVzNs5lbZ/VyT3MQuVtsSM8MZ4usBUBmJIACnUZqav8ApKtEtZ5I+PrYVUC3kikjfjfsxrhlGckfDnQE91AT8O89s949ksmbhF4mThbQYB97HDnDA4znWvXabWhllmhRw0tvwdamDleMZXmMHIB5VimzoprG52bPc2txFObqUXNw/VlJWuuzzRjjhxkKcDRjzq8blOo2xtriYBi1ocE/CsTdr07X8KAmr/pA2dD/AKS7jGCy4AYnKnDDCqTkHSvmnSDZNbz3EbyPHbqrOepdc8RwoXrAvESdPmKqe6dsJthbRZQD1zbQZG8chgCD4ZFeXeK8L7u7NhVTI1ybKARggcXDg8OToMmILk8sigLjtDfdTspto2kfXBQD1btwlcMFcNjOCmpI7wNDyqB2h0hiaC2vLeQxrDcxJe2744kjl7PE2RkqCQVYYBzrqCB4LC1ure7lW5s+pstrFkeGOTrhDKyYLkqoCh9c93fkBQK/EPRxJe7MjWUG2voUa3L6hZo42wiuBqycKphsZBUHBAAoCxdKlk0Qt9pxLxS2EnEwA1aFuzIvyBznuHEa8G8O0oLvaey3sZFluEctIY9Qts6ZbrCNF0bQHvfzq+WFgfZUguCsp6oRynGj9nhY48G1+tNi7Ft7SPq7aJIk8FGp82PNj5kk0BXdxNzhZSXkskcXHNdTPHIBlxCxBVCcdnXJwD36+AtdlZRwrwRRpGmSeFFCrknJOAManWvvSgFKUoBSlKAUpSgFKUoBSlKAUpSgFKUoBSlKAV+JIlbHEoODkZAOvjSlAVvpHhVrGTiUNgqRkA4IOhGeRHjVF6crCIyQOY4y7YBbgHEQDoCcZIpSgNK2XaoliiIiqnUDsKoC6rk6DTUkk+tefZOzIeqtR1MWIuJox1a4QjvUY7J15iv7SgJ6lKUApSlAKUpQClKUApSlAKUpQH//2Q=="/>
          <p:cNvSpPr>
            <a:spLocks noChangeAspect="1" noChangeArrowheads="1"/>
          </p:cNvSpPr>
          <p:nvPr/>
        </p:nvSpPr>
        <p:spPr bwMode="auto">
          <a:xfrm>
            <a:off x="160251" y="-144459"/>
            <a:ext cx="313955" cy="304801"/>
          </a:xfrm>
          <a:prstGeom prst="rect">
            <a:avLst/>
          </a:prstGeom>
          <a:noFill/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56" name="AutoShape 4" descr="data:image/jpeg;base64,/9j/4AAQSkZJRgABAQAAAQABAAD/2wCEAAkGBxQSEhUUExQVFRUVFxcaGRYYFRsfGxweHBoeHh0cIhodHikgGCAlIBcaIzEiJikrLi4uGCAzODQsNygtLisBCgoKDg0OGxAQGywkICQsLCwvNSwsLCwsLywsLCwtLCwsLCwsLCw3LSwsLCwsLCwsLC8sLCwtLywvLCwsLC43LP/AABEIAOIA3wMBIgACEQEDEQH/xAAcAAEAAwEBAQEBAAAAAAAAAAAABQYHCAQDAgH/xABLEAACAQMBBAcFBQYBCQcFAAABAgMABBEhBQYSMQcTIkFRYXEUMkKBkSNSYnKhgpKxssHRoggkM0NTg6PC0nPD0+Hi8PEVFlRjZP/EABoBAQADAQEBAAAAAAAAAAAAAAABAwQFAgb/xAAyEQACAQMCAgcIAgMBAAAAAAAAAQIDBBESITFBBRNRYYHR8CIycZGhscHhFCNCQ1Iz/9oADAMBAAIRAxEAPwDcaUpQClKUApSlAKUpQClKUBE7y7R6mJQDh55Y4Y8c+KRsFh+VeJ/2KlgKz/bF6bjb9nbKexaRSzuPF3QqoPmoZT+3WgVZOOlLv3ApSlVgUpSgFKUoBSlKAUpSgFKUoBSlKAUpSgFKUoBSlKAUpSgFKUoBSlQ++F+YLG6lHNIZCv5uE8P64qUsvAM36K7r2vbG0LvOQVYKfwtIAn+CFa2Csd/yeoMe2N3f5uo+XWE/zCtiq+62qNLlj7AUpSs4FKUoBSlKAUpSgFKUoBSlKAUpSgFKUoBSlKAUpSgFKUoBSlQO9O91rs9czydojKxLrI3ovcPxHA86mMXJ4QJ6qJ0z7QVNmSx8ah5WiVV4hxEdYpbA5kYU5rOd5+li8ucrB/msX4TmUjzf4f2QCPvGqBLKWYszFnbUsxJY+ZJ1Nb6NnJNSlyBoHRpv1BsyCZZY5ZHkkDAIFxgKBqWYY1zyzU7N02sTiOzUDuLzkn90Jp9aoG7O5t5fhmt41KK3Czs6qobAOMZ4jowOgI1q4WPQvdnWS4t08lDv/ELVtWNDLcnv67CSUg6V7lv9TCP3/wC9TFl0jSN70KH0Yj+INeG16IWXneL8rc/+LUhH0bunK4VvWMj/AJjXFudf+r18yqWrkTtnvnG3vxuvoQw/of0qastqwy+5IpPhyP0OtUw7p3CDkj/lb/qAqNuLZ4zh1ZT+IEfTxrju+uaL/sjlfDH14FfWTjxRqVKz/Z28M0WmeNfusf4NzH6jyq3bK21FPop4X70PP5eI9K6Fvf0q2y2fY/wWxqKRJUpStp7FKUoBSlKAUpSgFKUoBSlKAUpSgFKVkPS10hFS9laPhhpPKp1HjGp8fvEcuXPOLKVOVSWED2dIfSmIC1vYkPKMh5tCkZ7wo5O4/dB8TkDGlWa6m06yeeVvNnc/xOB8gB3AV6N3dhTXsywW65Y6knRUUc2Y9wH66AZNdFblbmQbNjxGOOVh9pMR2m8h9xfBR88nWuhKVO2jhcSSh7pdDgwJNoOc8+ojbA9HkGp9Ex+Y16OmjZEFts6BLeJIl9qTRFAz9jLqTzY+ZrWaoXTTZdbs8Y+CaNv0Zf8AnrLG4lKonN7EEb0At/mdwP8A+kn6xR/2rT6yjoFyq3cZ7micftBlP8g+tavVdw06jaApSqB0hb7PbOYLfAkC5dyAeHIyFAOnFjByQRgjQ50zTmoLLNFtbVLip1dPiX+vxLErDDAMD3EZH0NVO/W4s7T2n2t5nQKzrIE6t8kAheFQyc+zgnzzVi2LtNLmCOZPdcZweYPIg+YII+VFJN6WRUt3GGtPMc4ys8fEiNp7qI2TCeBvunVT/Vf19KqlzbPC/C4KMNR/cEc/UVp9eLa1vE8Z67AUfETgjzB7j/GudddG05pyh7L+n6Mc6Se6IHYW83JJz5CT/q/v9fGrXWWTqoYhSWXOhIwSPTuqw7r7bZWWF8sp0U8yvl5r/D05Z7LpBp9XVfwfn5nmnU5MuVKUruF4pSlAKUpQClKUApSlAKUr8ySBQWYgAAkk8gBzNAUvpU3v9gtuGI4uJ8rH+AfFJ8sgDzI5gGufdm2ElxMkMSl5ZWwozzJ1JJ8AMknwBNSW+m8Jv7yW4OeAnhjB+GNc8PpnJY+bGtd6G9z/AGaD2uZftp17AI1SM6j0L6MfLhGmDXUji3pZfF/f9Eln3H3Ti2bbiNO1I2DLLjV2/oo5Ad3qSTYqUrmSk5PLIFQu+Np1tnKvkrfusD/SpqvldQ8aMn3lI+oxVdRNwaXYQ+BnnR1b9TcuO6SM/VSCP0LVpFZpse46qeNjphgD5A6H9Ca0usPRtw6tN6uKZXSllCsW6S7B4r53YdmYKyHu0VVYeoK/RhW015do7OiuE4JkWReeGHf4g8wfMVsrUusjg6fR95/Fq62sprD9eBz7LfyGMRtLIY15IXYoMeCk4GP0rauj/Z7wWMSyAhjxOVPMcbFgCO44IyO45r97O3MsoHDpAOIHILMz4PiA5IB8+dTNpcCRA45NqPTuqqhQcHmTNfSXSdO4gqdKOFnLzjj4fE+1UjfGKQSgsxaM+54DxGPHz8D5Vd68u07FZ4yjd/I+B7jS8oOtScVxOHOOpYKLsbYz3BOCFUHtMf6Dv/hV22ZsqOAYQanmx94/P+gql7Nuns5yHGgPC48R4jx8R/51oEbhgCDkEZBHeDWHounSw3j21xz+DxSS8T9UpSuwXClKUApSlAKUpQClKUAqg9NG2/Z9nmJTh7luq/YxmQ+hUcP7dX6sB6cdqdbtBYQezbxAY8Hk7bf4er+laLWGqou7cER0Zbsi/vVVxmGIdZKO4gHsp+0ef4Q1dK1mvQTsrq7KS4I7VxIcH8EeVA/e6z61pVerupqqY7AKUpWUClKj720l96GUqfusAyn6jiX5fSvM5OKyln4EMo23bfgnlXu4iR6N2v61edhXnWwI3fjDeo0P15/OqbvAs5cNOgU44eJR2TjJ55Izr5elfrYe3DbBhw8asQccWMHx5Hnp9K+etriNvcy1ZUXniuHNbfQzxlpkzQKVVDvl/wDp/wCJ/wCmvk++L90Sj1Yn+grqvpK2/wCvo/It62JZ9p3HVxSP91SR640/WvPu6MW0I8EFU/aO8EsyFG4ApxkKD3HPMk+FR73LlQpdioGAvEcfTlWKfSkFV1RTaxjs3yeHVWco0C925BF7zgn7q6n9OXzxVev97XbSJQg+82rfTkP1qAtrV5NI0ZvQafXkKm7LdOVtZGWMeHvN+mn61U7u7uNqawu7zf6I1zlwIKeZnJZ2LE95Oat+5s8hQoytwDVHI0818/EY8/KvfYbvwRa8PG33n1/TkPpUrWqzsKlKfWTlv2L8s9QptPLFKUrrFwpSlAKUpQClKUApSlAK5T3xvuuvbuU65nlx+VWKr/hUV1TNJwqzeAJ+grkvYcHXXFuja9bNCrefG6g/XNb7Fe9IHUO6ezvZrK2h744UDfm4RxH5tk1LUpWFvLyBSlKgClKUBHbfsuugZR7w7S+o/vqPnWc1q9UPenZvVS8YHYkJI8m7x/X/AOK4vS1vlKqvg/wUVo8z2bM2DBcIHR5FPxLlTwnw5Zx4GvUNzk/2r/QVVbS7eJuKNip8v6jkfnUhc7xzuvCWCg8yowT8+75YrLSr2uj+yn7Xdwf1PClDG6PFtOJEkZYyWVdOI41I58hyzp8quuyNjQiKNjGpcopJYZ1IGefLWqLbQF3VBzYgfU1qKjAwO6r+i6cZznNxXceqSy2woxoNK/tK+dxMEVnbkoJPoBk13TQUrpD6Q02diKNRLcsM8JPZQHkzkanPco1OOY0zndh0xXyyBpVhkjzqgQqcfhbiOD6g1BW+wNobWeW7jgZxK7MXLKq/lUuRxBQAumccONMVCbV2XNbSGK4jaKQa8LDmPEEaMPMEjQ11qdvSS0vDfMk6l2DtmK8gS4hbKOM66EEc1I7iDkH0qC2v0kbOt2KNcB2HMRKz48iygqD5ZzXO0W1JkheBZXWGRuJ4w2FY4xrjmMAacjgaaCvIK8Kxjnd7DB0rsbpG2dcsEScI50CyqUyTyALDhJ8gc1bK4+IrWOiDft1kWxuXLI+kDsclW7oyTzU/D4Hs8iAK61npWqANppSlYCBSlKAosnS5svi4VmkdgccK28uc+GCoqw7s7yRXyO8STIEYL9rGUJ0zkA8x51SNrWFztubqxF7HZWszcNwVHtEjoSCYv9muR7w8BqdVFq3Na+Qy219wSGHgMV0unXI3EO0vwuvCM/mHP3mAnNq/6CX/ALN/5TXMXR/GG2hZA/7eI/uniH6iuo54+JWX7wI+orlrcaTgv7InTFxCp8uJwv8AWt9n7k/XaSdU0pSsBApSlAK8Vjd8ck6d8UgX5GJGH8x+le2qi157NtYq2iXcaYPdxplV/QY9WWracNWV3Z9eBVVno0vlnHz/AHgt1ee+s1mQo4yD9Qe4jzr0UqmUVJYfAtM42tsmS3btDK9zgaH+x8v41H5rViM1WN7NsxbNRZvYnkXPbkiSPsDPMkkHXPp4kaZ48uhtc8U5bPtKHR7D+bp7GZT10gwcdhTz15sfDTQep8qtNebZt8k8Uc0ZykqK6nGNGGRp3aGvTXToW8aENEfTLYxUVhCvldQLIjIwyrqVYZxkEYOo1GhrK98+kS94mGz7eTqEyDdm3d1bHMoccAUfeOc89BzjdxulmczJFfMjxyEKJgoVkJ0BbhwpXPPQYzmt6tamnUv2ejZ4IVRVRFCqoAVVGAABgAAcgBVZ6Rt1l2haOoUddGC8Ld/EB7ufB8YI9DzAq1UqiMnGWpA5P3e2HPfSiK2QuxAJPJVH3mb4R+p7gTpWtbK6FIAo9puJXfvEXCqDy7Ssx9dPStC2BsCCzR1hXh6x3kc97FiTqfAZwB3AVKVqq3kpP2NkDA+kDowaxiNxbyPNCvvq4HWIPvZUAMvjoCOeoyRnauQQVJVgQQRzBGoI8CDXXlzAsiMjgMjqVZTyIIwQfUGuT9t7NNtcTW7ZJhkZMnmQD2W+a4PzrTaV3UTUuKJR07ultj2yzguNMyICwHIOOy4+TBh8ql6zboHvC9hJGf8AVTsB+VlVv5i9aTXOqx0zaIIHeS5v0KGzit5VwePrZGQg6YwQCMYznNUm06T7ySdreLZ8dzIo7Rt7osi8+biIqvLvPPTnU30i7nXW0SojvRDbqnbgKNwuckksyupIxgYPLGai92bm5t547OK62OydvMMCOsgwhOeFCQDkAktz176rBHbx7JmurjbAN5eobSNJIIY5isTB4C4BXGo40YaEV9txNnQ2t9ZSQcSrtDZ7MwZyxMimNycknUKxGBppU9vw81rI1zbizgWSNVnurmRzopbhRYV0dsMceOceFVrdDZ+0Li7hu5buVbaEkgzIIhKCCuEtVICJg6O5ydCB3ADX65Y3hQ2e0Z8DWC6Z1HkJONPqvDXU9c/9N+yuq2gJQOzcxq2fxJ2G/wAIj+tbbKXtuL5oG/RyBgGGoIBB8jX6qqdF21fadmW5zlo16ptdcx9kZ8yoVv2qtdZJx0ya7AKUpXkEc99w3SwnlJEWX1Ru0PUhwf2TUB0l7JMtuJkzx25Lac+E44semA2fwmvx0izNAbS6XnDKQR4hxqPmEI+dW22nWVFdTxI6gg+IIrTHNLRVj6x5oySxW10Zes8/BkHuVvGLyHtECZMCQePgw8j+hyKsVZZvJsKbZs/tVpnqs5014M81Yd6HuPdpyIBM7sPpItpQFn+wfxOSh9GHu/tY9TVla21f2Ut4v5ruPFC5a/qrbSXyfeXaoveiwe4s7iCPg45opI1LkhRxqVySATpnPKvtDtm3ccSzwsPESqR+hqO2nvrYQA9Zdw5Hwq4dv3Ey36VljGWdlubcoz3YO/1zs6dLHaUKRxoERZEGOBPdV+ZWSPTmMEYOckEDYa593v2udv30EFrGyqoZFZh2uFiOORgPdVQAQM5+bYHQCLgADuGKvuYpaXjDfFEn6rm7pd2dHDtKZYgFDojso5BmB4tO7OOL1Y10jUHtLc+xuHaSa2id395yvaOAAO1zGAAPlXi3rKlLLBn2zummJURZLaY8KqGcOhJIABOCRzPnWhbr71W20EL275K440YYdM8sr54OoyDg4OlYz0qbiJs8xzW5PUStwcDEko+CwAY6spCtz1HDzOdITo32m1vtK2ZSQJJFhYeKykLg+jFW9VFapW9OdPXAk6cpSlc4gVzj0wQhdrT4+NYmPr1ar/y/rXR1czdJ96JtqXTA5CusY/3aKrD94NW2x99/AIvX+T5IcXq9wMB+ZEgP8orX6yn/ACf7fFvdSfemVP3EB/7ytQvbpIo3kkYKkalmY8gAMk/QVVdf+r9cgZlv/uVPJdNdsjbQtm4eKy6+SNk4VUZj4W4W90sRoST3k5H26F47IxzGOKOO6WeYvGyYmiRnPBGSw4uEKBoCRnIOuarstxDLI7bDO1WkLMxMTEWvGxyeP2jkSTnB8a0XcOwvVR5NoiA3D8K8caqHKKNBIygKxBJwBoPnWcH13/2Il1a9q09seNg0cPXGIlj2T9oCMAKxODocVjO2t27aM8F01rbNnS0sUe5um8FaSRiEbz0B+ddESxhlKsMhgQR4g6Gse2Fukq29za28cabR2ddrJFMQA0q544S7DHZaNmQry0oDQdwNspdWaFRKphJgdJsdarRdnEmAAHI4WIwPeqG6Zdhe02BkUZktj1o8SmMSD93tfsCvlsjbdpHtiWOK4DveqvHBGpdEmiRuJjKDwglFwVAJyuTjv0BlBBBGQeYNe6c3CSkuQMP6CdvdXcSWjHszjjj/ADoO0PVk1/3VbjXNG+WxJNk7Q+yyqhhNbv5A5C+fCeyR3jGferoHdXbqX1rHcR6cY7S96sNGU+h+owe+tN3BPFSPBglq+HtIEnVnRivEvmAcNj0yufzCvvUFvjC/UddF/pbdutTzABDqfEFC2nfWanFSlh8zxUk4xclyPtvXsv2m1liHvEZX8y6gfPGPnVM6M95Av+aSnGSeqJ7ieaeWTqPMkeAq97D2ql1Cs0fJhqO9SOan0/XQ99Zr0j7umCX2iMfZyHLY+B/6BuefHPlW22SkpW9Tbs7mYLtyg43NPfHHvRrBGdDVM290b205LRE27n7gBT9w8vRSBXk3L36DhYbpsPyWU8m8mPc3nyPrzv8AVElVtp44fk0wnRuYauP3RjV50QXBPYngYeLB1P0Aav7Z9C0hI666RV7xHGST6MxAH7prZKV6d7Wa4/QshRhDgQW626Vts9CtunabHHIxy748W7h5AAeVTtKVllJyeWWilKpnSFv5Hs6PgThkunHYjzov43xyXwHNuQ0yRMIObwgVLp820hWC0UguH65/wgKyID5njY/s+YqndE2yjcbThOOzBmVz4cIwvz42X6HwqrXl3JNI0kjNJJI2WY6lifIfIADloBXQvRXukbC14pBi4nw0n4QPdj/ZBJP4mbuxXTqYoUdPMkutKUrlEEbvHtZbS1muH5RIWx4nkq+rMQPnXKUsrOzM54mYlmPiSck/Mk1rnTtvHkx2KHliWbH/AA0P6sR+Q1mu6+xWvbqG3XOJGHER8KDV28sKDjzIHfXVtIaKbm+f2JN86JNmdRsuDIw03FMf94cr/g4K9O/W9dvYrFHcQy3HtJZFijjV+LGMgqxAOeIALqTnloas0UYUBVGAoAAHcByFVKOeHapv7G6hGLeZU4D73AyAxyg/CSeMgjkMedcyctUnLtIM6v59nNNiLZO17W54OIezRmKUJnHGIw+AvFpxcOM6VsuwbRoreKNnlkZV1eVgZDnXtEaEjOPlVG3I2ZPZ7TmimZrtZIFEV2XUskcTYETrzDZkGvxcOfHh0ivIFVrfLd8XSjrbqWC1RXaeOMhesAAI4pPeVQA2R3g92KstfG9tUmjeKRQySKVZTyIYYI+hoDDtx9swpcTTWFm09w/2VtbRrwpBAp0eaVtFaQjiJJJ0xkcVa/uvtn2mE8TIZ4mMVwqcQVZV98AOA2M8s93eedV7a+2otl8Fhs6zMty68aQIpVAueHrJJToRkHJJJJGpGc1CxbPu9lzDad5dQt7Q3DeoBwIFC/ZdXgcUrpw8IGCzBseLUBbt/d1E2jbGM4WVO1E5+Fscj+FuR+R5gVj/AEdbzvsq8e3ugUiduGZW/wBU40EnhjkCRzXB1wM9AW1wsiK6MGR1DKynIIIyCD3gg1SukrcFdoJ1sOEukGAToJAPgb+jd3pWqhVWHTnwf0BeVYEZGoPfQjNY70Xb7NbP/wDTb7MZRuCJn0KHuibPd908tQOXDWx1TVpunLDBl1lenZN+8LZ9mkII8lPuuPy6qfHhPgK0q4gSaMqwDo41HMEH/wB86rfSHsD2mDjQZlhyQBzZfiXzOmR5jHfVb6Pd7xHi2nbsHSNz8P4Sfu+B7uXLltnDr6aqw95cfM5kKn8eq6M/dfu+RD747oSWZLpl4CdG71z3N/fkfI6V892t/ZrTCOOuhGgUntKPwt4fhPyIranUEEEAg6EHkaoW8vRnFNl7Zupc/ARmM+nenyyPKvdO8hUjorrxPMrGVKfWUH4Evsvf6wnA+3WJvuzdgjyyeyfkTViguEcZRlYeKkH+Fc9bc3LvbfPHbuy/fjHGvr2dVH5gKpt0igkEAMOYIGR8uYo7GnLeEvybKVWb2kjrp3AGSQB4k1A7X32sLYHrbqLI+BW43/cTLfpXLRVfL9K+1tEXbgjUu3cqKWP0XWvKsEuMjVg1PevpjkkBjsYzEDp10gBf9lNVX1Yn0FZc7vI+WLSSO2pJLOzHz1LEn51btg9GO0LkgmL2dD8c3ZOPKP38+RC+tbDuZ0fW2z8OB1s+NZnGo8eBeUY+p11Jr26tGgsR4+uYKz0X9GxgK3d4o60axQnXq/xt4v4DkvPnjh1SlK51SpKpLMiBUNvbvDHYWzzya40RM6u591R641PcAT3VIbS2hHbxPNM4SNBlmPIf3J5ADUkgCubd/d732lccZBSGPIijPcO9m/G3f4DA11Jst6DqS34AgdoXrzyvNK3FJIxZj5nw8AOQHcABW2dCe6vUQG8lGJLhQIweaxcwf2zhvRU86pHRfuGb6QTzqRaRt3/65gfcH4AfeP7I1zw7vtfaUVpBJPKeGOJSzeg5ADvJ0AHiRWm7rJLq4+PkSQnSDvAtnb6ySQGY8C3KwGRIT95xyAPIczk8jg1lO27R3uorvasK3Fm8XBJdWTuYnC5KSsEOVIzwnOB4ajBkr/bk6rZ7RnvGPtswHsCjrIRa/GpjGeORVxxNjPE2MDFTe5NhbSXjS7Me7tYQeK4tnhIgk4gQOEP7jEjuzgDA4e/nEFw3N3asrOLjsYuBJwjliXJYYyuesJYaMdNOZ0qw1/AK/tAKUpQHwvWdY3aJA8gU8KluEMQNFLYPCCe/HfWLxW890qbXueG9a2mdZ9n9WcQINGCxsdZU0chuYxqcA1t9Vbbex5Ldri8sI+O6mREMRcLEzBsCVgRqyqfEZAI5mgIXZW0oNjS+zTXKC1uHVrSNuISQh8lkcEdiINgKWwQWIPIkaHWJts9tn3zx3cTbWkvbQyXPBGDMmH4fswSMxk4HCMEcAIwFC1Zuj3eJ4VtdnXKytdMsjcGjNBCDmLrm04SVwBpnVcgZFATW/O4lvtJMt9nOowkwGuPusPjXy5jXBGTmt7sb1XGzZFsdrjhXlDdkkxsO5WkPMfiOCNOIDnWoV5dpbOiuI2imjWSNuasMj18iO48xV0avs6Zbr7fAHpBrKukPdUwubiFfsnPbUfAx7/JSfoT5irbszY0+z+zbsbi07reRvtYvKKRjh17urfGO5u42NHWVDplWGCrLjnzBVhkehFe6NZ0J6o7oz3NvGvDS/Ay/c/ftoAIrnLxDRX5sg8D3so+o89ANQtLpJUDxsro3JlORWX747itDxS2wLxczGNWT072X9R586pmzNuT2rcUEhTPMc1b1U6H151uqW1O4XWUnhnNoXNa3l1VZZXJ+uJ0TXxuLVJPfRH/MoP8AGs02R0urot1CQfvxaj1KMcj5Fqt+zt+dnz44LqIE8lkbq2/dfBPyrnzt6sOKOtCrGa2ZIDYFqDkW0GfHqU/tXuhhVBhVCjwAAH6V/YpQwypDDxByK/dUtvmWClfiWVVGWIUDvJwPqaq+2OkbZ1vnNykjD4YftDnwyuVX5kVMYSlwWQWuoXefem2sI+O4kwSDwxjBkfHcq9/qcAZ1IrKd4+mWeQFbOIQL/tJMNJ8l9xD68VZtPPLcS8TtJNLIQMnLOx7gOZPkB8q2UrKT3nsCe3331n2lIC/2cKHMcIOg/Ex+N/PkOQ5kmW6OOjt79lmnDJaA+jS4+Fe8L4v8hrkrYtwuiYkrPtAac1ts8/AyEfyD5nmtbCiAAAAAAYAA0AHdjur3WuYwWikD8W1ukaKiKERAAqqMAAcgAOQrL23zS4lmvJJGFraM0EFkpIluJnBXMkXvYbVVRh3MSBwnLejbRur6e0urqXZlvax9YvA3BLcc/tBIARwDGkYyWyc6qQnk2HubcXdnbbQDdVtOPiZJZEH2yAkR9cuvaKYHHq2MZJOCOcD0/wD2o1pPDc7P6i1vpoiz7OlYNGw7JkVGGqYOPd07OmADnVkzgZxnvxyqrbmbvSRl7y9Ie+uAOMj3YU5rBHqcKvfgniOpJ51aqAUpSgFKUoBSlKAqO8Ww5o5p9oWaiW8e3WCON2ARRx5LAnw0PCefDz1qg7I3kSyJt7LhuL25l4LjaNxxJb9dqSnGRluHXCjHMEZzitsqL3k2UtxaTw9XHIXR+FJB2C+CVJwMjtYORqOfOgKV0f7amjj2lc31208EEzIHKBRmJftCij4SSqqo0yvLLGr9sraMdzDHNC3FHIoZTgjIPkdRWRwbvyPDBskqyQ2cHtV6eXHK4Z0hDDRgG4iSMjsaEFa9HR/tKW7XZtpbSMkNnCk13Ih95jxCODPge0WHh4FaA1+lQ20N44ory3syrtLcLIw4QCEVBnifJBUHUAjOoxUuHBJAIyOY8P7UB+qqm824dtd5cZhlPxoNCfxJyb1GD51a6V7hUlB5i8HicIzWJLJgm3+jm+gyVj69PvRHJ+aHtZ8hxVRNoRGNuCRSjfddSrfQ611tXyuLZJBwuiuPBlBH0NbY9IS/yWfoVwoRg9jkSElDlCVPipwfqK9g2xccvaLjH/byf9VdJz7jbOfnZW4/LEq/ygV5D0bbM/8AxE/ef/qr3/NpvimaDmy4kLnLsznxYlj9TX0sbSSZuCGN5W+7GhY/RQcV0xbbibOj92ygP5ow38+an4IFQcKKqqOQUAD6ColfL/FDJgu73RFeTkNcFbWPwOHkPoqnhHzbI8DWubq7lWmzxmGPMmMGZ+1IfHXHZHkoAr27e3jtrJOK5mSMHkCcs35UGWb5Co/Ym+FtfNLBC8kc6oT1csbI4B0DhWGoyR9RnmKyVLidTZvYglN4dsx2dvJcShykQyQi8Tc8aDl38yQBzJAqhbZ35SUw3uz7nrhbhvaLAnhd4jjicRthi6YBzqMZweYasbsb6XFlbQPeSi8t7oyrLC7BrmJlZlkOGP2sRCkkHlxY0+KT3b3XtJ5Tb9SLvZ8ytLaXaZDwYOXgeQYdcFsqG11wc68NALrvJsC121ZxurjJAkt7hR2kJ15d4yAGQ45dxAIm93UuVtoxeNG1wFxI0eeEnOh1A1xjOgGc4AFeXdDdeLZ0JhheV0Ls/wBowOM9wwAANPDU5PfU5QClKUApSlAKUpQClKUApSlAfiaMMpU8mBB9CMVCbm7qw7Mt+og4iCzMzvguxPLJAA0UBdAOXnU9SgMF3mivpIr/AG0sslsOIQRxcBWUwrKsfvHDQjiyxAGSQe6pbfbZ9ps2G3hs+tilvZVaW5RpHuOpQh5XDDLA+6cLocNpzrV9tbKiu4JIJl4o5BhgCQeeeY1GoBqp7T3OuUuIbuzuI2lt7ZbdY7lCyFRzbjQgo57yF7+4aUBGWO8U0FvNdRbRt9o2kMTuQ6cNwrcJ6pCUwO02AS6g4zpV/wBiXjTW8MsidW8kaOyZzwllB4c4GcZxWd79WVzNs5lbZ/VyT3MQuVtsSM8MZ4usBUBmJIACnUZqav8ApKtEtZ5I+PrYVUC3kikjfjfsxrhlGckfDnQE91AT8O89s949ksmbhF4mThbQYB97HDnDA4znWvXabWhllmhRw0tvwdamDleMZXmMHIB5VimzoprG52bPc2txFObqUXNw/VlJWuuzzRjjhxkKcDRjzq8blOo2xtriYBi1ocE/CsTdr07X8KAmr/pA2dD/AKS7jGCy4AYnKnDDCqTkHSvmnSDZNbz3EbyPHbqrOepdc8RwoXrAvESdPmKqe6dsJthbRZQD1zbQZG8chgCD4ZFeXeK8L7u7NhVTI1ybKARggcXDg8OToMmILk8sigLjtDfdTspto2kfXBQD1btwlcMFcNjOCmpI7wNDyqB2h0hiaC2vLeQxrDcxJe2744kjl7PE2RkqCQVYYBzrqCB4LC1ure7lW5s+pstrFkeGOTrhDKyYLkqoCh9c93fkBQK/EPRxJe7MjWUG2voUa3L6hZo42wiuBqycKphsZBUHBAAoCxdKlk0Qt9pxLxS2EnEwA1aFuzIvyBznuHEa8G8O0oLvaey3sZFluEctIY9Qts6ZbrCNF0bQHvfzq+WFgfZUguCsp6oRynGj9nhY48G1+tNi7Ft7SPq7aJIk8FGp82PNj5kk0BXdxNzhZSXkskcXHNdTPHIBlxCxBVCcdnXJwD36+AtdlZRwrwRRpGmSeFFCrknJOAManWvvSgFKUoBSlKAUpSgFKUoBSlKAUpSgFKUoBSlKAV+JIlbHEoODkZAOvjSlAVvpHhVrGTiUNgqRkA4IOhGeRHjVF6crCIyQOY4y7YBbgHEQDoCcZIpSgNK2XaoliiIiqnUDsKoC6rk6DTUkk+tefZOzIeqtR1MWIuJox1a4QjvUY7J15iv7SgJ6lKUApSlAKUpQClKUApSlAKUpQH//2Q=="/>
          <p:cNvSpPr>
            <a:spLocks noChangeAspect="1" noChangeArrowheads="1"/>
          </p:cNvSpPr>
          <p:nvPr/>
        </p:nvSpPr>
        <p:spPr bwMode="auto">
          <a:xfrm>
            <a:off x="160251" y="-144459"/>
            <a:ext cx="313955" cy="304801"/>
          </a:xfrm>
          <a:prstGeom prst="rect">
            <a:avLst/>
          </a:prstGeom>
          <a:noFill/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81108" y="381000"/>
            <a:ext cx="7456422" cy="18593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0000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obliqueTopLeft"/>
            <a:lightRig rig="threePt" dir="t"/>
          </a:scene3d>
          <a:sp3d prstMaterial="translucentPowder">
            <a:bevelB/>
          </a:sp3d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Britannic Bold" pitchFamily="34" charset="0"/>
              </a:rPr>
              <a:t>DATA KAPASITAS PERIKANAN DAN KELAUTAN KABUPATEN BULELENG</a:t>
            </a:r>
          </a:p>
        </p:txBody>
      </p:sp>
      <p:sp>
        <p:nvSpPr>
          <p:cNvPr id="23562" name="AutoShape 10" descr="data:image/jpeg;base64,/9j/4AAQSkZJRgABAQAAAQABAAD/2wCEAAkGBxQTEhQUExQVFhQXGRoYGRYYGBYcGBgaGBocGx8gHxkeHiggGBsmHSAXIjEiJSkrLi8uHCAzODMsNyguLisBCgoKDg0OGxAQGzAmICQuLDcyNiwsNSwvLDQ0LCwyLSwyLCwsLCwtLCwvLiw0LDQ0LCwsNCw3LCw0LywsLCwsLP/AABEIANkA6AMBEQACEQEDEQH/xAAbAAEAAgMBAQAAAAAAAAAAAAAABQYDBAcBAv/EAEIQAAIBAwICBwMJBwIHAQEAAAECAwAEERIhBTEGEyJBUWFxMoGRBxRCUmJykqHRFiMkgqKxwUPwM1NzssLS4RXx/8QAGwEBAAIDAQEAAAAAAAAAAAAAAAUGAgMEBwH/xAA/EQABAwIDAwoEBgIBAwUBAAABAAIDBBEFITESQVETImFxgZGhsdHwBjJSwRQVI0Lh8SRickOSshYzgqLC0v/aAAwDAQACEQMRAD8A7jREoiURKIlESiJREoiURKIlESiJRFBcZ6RLFlI8PJy+yp8/E+Q/KoutxOOn5jec/h6+mq7aaidLzjk1Qr2V4P4jtF/DPbA8kxjH2efkajTR4hJ/kF1n7h0eXZ35rs5elb+lbm8ffmpngnSRJcK+Ffln6LH/AAfI13UWKtkPJzDZf5+hXNUUJYNuPNqnqmFHpREoiURKIlESiJREoiURKIlESiJREoiURKIlESiJREoiURKIlEWK5uFjUs7BVHef97nyrF72sbtONgvrWlxsNVVr3jEty3VW4Kr3nkxHiT9Bfz/tUBNiE1W7kqQZbz7081KR0scDduc9nvXyWfqLbh8fXXDrqHI+fgi8yfP+wqTw3BxG7mjafx4enWuOsxDaHONmqqR/Kq3zjJh/h+Wn/UH2s8ifs/nVq/KP0/m53h1Kv/mfP05virXNYW98nX2zqGPNhyY+DrzDefPlzAxVYxLCWynZkFncfeoU7R15YLsN28Pei1eH8blt26m4U4HLO5A8VP01/MeR2qGjq6igcI6gXbuPvy1Ui+CKqG3FkeCtlvcK6hkIZT3irBFKyVu2w3Ci3scw7LhYrLWxYJREoiURKIlESiJREoiURKIlESiJREoiURKIlESiJREoijOL8ajgGD2n7kB395+iP9jNcVZXxUrbuOe4b10U9M+Y83TioG3sZrxhJKSsfd4fyr/5H8+VQ7KepxF23Mdlm4e/M9ikHSw0g2Y83e/dli6RdLrfh6mGBVkmH0QdlPjI3efs8/TnVuw7CrtAYNlnn6qv1uIbJu43cuTcX4rLcyGSZy7d3go8FHJRVohgZC3ZYFX5pnym7itKtq0qQ4Jxqa1k6yF9J7xzVh4MO+tU0DJm7LwtsUz4jdpXWuA9J7XiSdVKoSb6hPf4xtzz+fuqs1+GFjSHDaYfean6SvDyCDZy+Li0nsWLoxeHvbHIfbUcvvjb7tVGWiqKF3K0xu3ePevmrCyoiqRsTZHj7/pWPhHGUnGB2X71P+PEVJ0WIxVQsMncPTiuKopHwnPMcVJVILlSiJREoiURKIlESiJREoiURKIlESiJREoiURKIvGYAEk4A3JPIURVjinSMsertgSTtrxufuj/J/wDtQdXipLuRpRtOO/04+SkoKEAcpNkPfvillwRIVM92y7do6j2R5sT7R/3vWdFhB2+Un5zzu1/s+Cxqa/m7MfNaPfYqZ0v+UZpcxWmUj5GXk7fd+oPPn6VdqTCw3nTd3qqvU4hfmxd65/Uzooom68oviURKIvVYggg4I3BHMGi+g2XRuiHyjlcRXmWXkJvpD74+kPMb+tQ9XhgPOh7vRStNiBHNk71ar/o+rgTWbLv2gqnsN5ow9g+XL03NUuvwgSOL4+a8dn9HpVmpa8tbsu5zV98I6SkHq7gFWGxYjBB+0O715f3rmpsUfE7kasWPH19VumomvbykBuOHvyVnVgRkbjxqeBBFwowi2RXtfV8SiJREoiURKIlESiJREoiURKIlESiJRFqcS4lHCupz6KPab0H+eVaKipjgZtyGwW2KF8rtloVXeSe+bA7EQPnpHqfpt5enLnUA6SpxJ2yzmx+fr1aKTDIaMXdm733LY4lxS04XH2u1Mw2UYMj/APonn/c1ZMMwgN5sI6yffgoetxD90h6guUdJek896+ZWwgPZiX2F/wDZvM/lyq3U1HHAMszxVbqKp8xz04KFrquuYgjVKL4lESiJRfQLpRfEoin+i/SueybsHVET2omPZPmPqnzHvzXLU0cc4z14rqp6p8Jy04Lqlnd2nFI9SHTKo8hInkR9JPiPQ8qniOFgjYmbcbj6FWKjr/3RnrC04rmexYLINUROxGdB9D9BvsnzxnnVatU4Yfqj8vTyU1+jWDg/33+atfD+IJMupDnxHePUVOU1XFUN2oz6hRs0D4nWcFtV0rSlESiJREoiURKIlESiJREoiURKIoDjPSRY8pFh35Z+ip/8j5D/AOVE12Ksg5jOc/y6/Rd1NROk5zsmrS4dwF5T1tyTvvg7MR5/UHkMe6uSnw2Wpfy1Wez3p1LfLWMibycA7feqhOlXyhxwgwWOksNutABjX7g5OfPl61daLCrgF4s3h70CrNXiIaSG5niuX3M7SMzuxZ2OSzHJJ8zVgYxrG7LRYKFe9zztOOa8t7d5HCRoXYgnSOZCjJwO84ztUPi2L/lxY54GwdTwzHZvCnsHweGvhkc6Qtc0jdcZ6X36hb8fB/4N7rJDBx2PGPOjPrr/ALGqf+fOZjF2/K7X0/7c+tW9+GsfSMw5wBIZkeD7XyPD7LDf8NeGOCRuUyax5YPL4FT76mMH+IxJy0cuZj04kcO9Q+KYDHPUN/CjZ52y7hex51t2hB7OK0gatsE7J4xIw5FVCrpJaWZ0Mos4e79RStq5l465rjraKOrj2H9nQVJ4XikuHzcrHY3yIO8deo96qe4dwZLqFjB2bmIZaLJKSr4rndW7sZxnHLNeeyYnW4FWclMdqM++7pGfXYq7TsosThbK8c12jgLOYeBtqB06jMcVBf73516PS1LKmISs0KoNbRyUc7oZNR3EbiOgpW9ciz2d28TiSNijryZTg/8A88qxexrxsuFws2Pcw3aV1Pot0+iuV6i9CK7dnUQOrk9QdlP5f2qArMLLQTHmOHvVTVLiAdYPyPFSd/wKW3brbUsyjfRzdR5f8xfI7/eqmVOFvjdy1IbHh6emiskNa17eTnzHH35qS4J0jSXCvhX/AKW9PA+Vb6LFWynk5ua/z9CtdRRFg2482qdqXXAlESiJREoiURKIlESiJRFhurlI1LOwVR3n/e58qwkkbG0uebALJrXONmi5VVveLTXTdXApVO/xI8WP0V8v1xVfmr56x/JUosN596DxUrHSx07duc58PevktkW9tw+Prrh11dxPj4IvMn/ewqUwzB2xkbI2n8eHp1rhrcRLhzjZq5t0u6cTXmUTMUH1Ae04+2e/7o29edXSkw5kPOdm7wCq9TXOk5rch5qp1IrgXjHAzXLV1TYInPO4aeSkMOoJKuojjGQcdd3E9tlarWBOHSrK0gkbqtvv9aElA8dKhvzryKeqnxOIQuvYE67hs3HebL01sEc+1yUYbtEXtlcBpLSeu63bnhjJoSWVeruZD1yFgBB2hPpB7sjIOcbkGuNlQHXfG03YOabfNls37DovrJg67mNzYMv9v23WW74hDdPC7YaKJpHRBzbBSKJMeLuGbB7h4CsI4JaZj2tyc4AE8NS49gsOvpWLIpIGuaPmIAJ7y49gstDifR4yvfXOoLHGXZQu+t0XLAfZ1ZGfGpWhx2Wkip6Zn1A9V8h4bulcr6ankLWvbdz2BhvuFzY9encFU69hvdeXEWSi+Kb6F3JS9hx9ImM+YYH/ACFNUn45pmvohJvH9+verZ8NSl0c8J0sHDrBse8FffTWCMXLSQsrJLkkrjAkU4cevsn31HfCNZM2mlpnXDg0lvdke7yUpidI2QU8srb7L2tdfexxy7jcdqibuyeLq9fKSNZFYcirDPxB2I/WrJgONiu2on/O0kddvfuxUP8AEGDR0xM9P8m0QR9J/wD5O7uWvVjVXSiK5dEOnktrpjlzLByx9NB9knmPsn3YqOq8PZNzm5O8Cu+mrnR812YXQ5rC3vk6+2dQx+kOTHwdeYbz5jbmNqp+JYS2U7Mgs7j71CstHXlouw3bw96LXsONy279TcqfI8zjxB+mvLzHlyqHjrKigcI6kXbuPvy1Ug+niqRtw5Hh7/pWu3nV1DIQVPeKn45WStDmG4UW9jmHZcLFZK2LFKIlESiJREoiURRXGOOJBt7Un1R3fePcPzrhrcQipRzs3bh70XTT0r5jlpxUFa8PmvGEkrFU7vTwRf8AJ/PFQ8dNU4i7lJjss3D0H3K73TQ0g2Y83e/dlj6RdLrfh6mGBRJN3qDsp8XbvP2efoMVb8Owq7QGDZb5+vWq/W4gGm7jd3vuXJuL8VluZDJM5du7wUeCjkoq0QwMhbssCr8sz5TdxWlW1aUoi2+EpG0hSRUOtMBnYqseO0XJG+QoOB3k1QPioPbUB8dxYAmwuXai2fZfqXpPww+T8tu1x5rzkMzoMu0m62kuUaCaKROsuHYlJmZV0jIbshiGGo6zyGdW9V0xvErZGGzAMwBe+7O2WWXHRWMtcJGvabNAzGvfbLLJbMLRNdxApO0CuhmEpB/fOdOo4JBVuwfMA1qcJG07s2h5B2dn6RnbjcZ9q1kPbC43AcQbW4Dd2Zraie0F3PLNFI0LTsquuepU+J0nLE5Jx4HvrU4VJp2RxuAcGgkH5j36eq1uE5haxjhtbOm/xW1w7hNydNvIBFFIkoTcZjiMgd8r3u2pFGTsM+/TLVU4PLs5zmlt+k2IGfAWJOWZWqWaHORuZBF+k2sM+AsT1qtcashDcSxKSVRsAnGTsD3eZNen/C1TLU0Aml1c4n32qg/Eex+Ij2ABzG5Ddm4DwstMKSQBuSQAM43Ow3qQxSsko4uWaAQNfUf0Vz4LQ09dK6GVxabEtIz01BG/LPUaKb6IWrG/hQghkZmYHmugHn78Cqj8VYrDU4U18Z+b+PVWDCsMkoX1HKZjZaARo4ON7juz4Lc6Xr+4DfN+o0XMigZ9vWuS3vKjy22qt4LOYaq/KbV4+7Ii3irE2Dl/0y/auGHq2XA2Wz0tMfzSKIZMtoYY3yPrxHOD37gfCvvw5JJFijZf2yE2/wC63kVxVsRlp6gu+V7XuH/xNwqarZz5V6zTVkdQ57WatNjfz6lQa3DJ6Rkb5LWkbcEeR6dF7XUo9KIpDgnGprWTrIXKnvHNWHgw761TQMmbsvC2xTPiN2lda4D0nteJJ1UqhJuegnv+tG3PPPz591VmvwwtaQ4bTD7zVgpK8PN2mzl8z2s9ixdCXh7z4ffUcvvjbx099Sko56F3K0xu3ePevmp9lRFUjYmyPH3/AErFwnjMc422fvU8/d4ipOixGKpFhk7h71XHUUj4TnmOKkq71ypREoiURfMjhQSSABuSdgB618JAFygF1V+KdImc9XbA77a8bn7o7vU//agqvFnOdyNKLu4+nropSChDRtz5Dh6r2x4HHCpmumUY7R1Hsr5sT7R/3vWyhwezhJNznndr/ZWupxDm7MeTe7+lTel/yjNLmK0zHHyMvJ2+79QeftelXikwsN503d6qr1OIX5sXeufk1MaKKJvmV5RfEoiE1qlnjiF5HAdZsuinpZ6h2zCwuPQL/wBLc4LapLIesJ6qNGlfT7RCY2HhnI92aovxNiZeQyHZN7AHpPTw6OK9BwHD5aGm5R20JHutY5Abgbb+gq2cR6OxMuvREtsya1uULh4xpLZkV2PWg7DuOT3VSoa+Rp2dol4Ni02sc7ZEAWt3KUiq5Gm1ztA2LTax6rDLyVf4HpmjmjlkJJ6pY0VcySBXLYUDv7sk7Z35VI1W1E9j2N+okk5C4tn6BdtReJzXMbxudwuFKcKm/h7t2Xq0SJXihBJiGpyQ2Ccs/WINz445YrknZ+tE1puS4hzt+mnQLFc8zf1WAG5JIJ36eVis8q3MstqAFaTQzqkrNqyxDmWRRsqawulM9y7bYrBpp4o5DcgXAu0ZZZBrSdTa+0evPesByLGP4XtcDs2QeNtSqrxJAJpQJDL2t5D9NvpEeWrVjyr0f4UD/wAKXvGyDYAcAL+ov03VQ+LHsc+FjWgOsSQOmwbfps1e8KtDLPFGvNnX3AHJPuAJro+KaxlPh7w7U/b+bDtXH8MwONS6o/bG095BaB238F0fhECC9v7k8lKpnuGmNWf8wK8fqHvNLBDxufEgK4TPcYIous+Jsoew4ajJYRDWVmma6IcgkKi7AnwOV9cmu2Woe108htdrQzLiT9s10yTODpXm3NAbl1qO6TXpeGUsZB1l2cK4xpWJCNvLJX0x76lcChayuh0sxlyR17XkCuepi/x3Mba5j2cuLzsjzUfxrhnUwWbEYeSN2b8QZc+YD4qc+GK90+Jzi+R9nxCjPiBjX0D2jSNzLd2ye9Q9eiLz1KIlEXqsQQQSCNwRzBpqvoNl0boh8o5XEV4Sy8hN3j74+kPMb+Oah6vDAedD3eilabELc2TvVrv+AK4E9mw37QVT2G80YewfL2fTc1TK/CA9xfHzXjs/o9KstLX7Ldl3OavvhHSXfq7gFWGxYjBB+0O715Hn51zU2KPidyNWLHj781umomvbykBuOHvyVmU53HKp0EEXCjCLL2vqLS4nxSOBcudzyUe0fQeHmdq56mqip2bUh9T1LbDC+V1mhVctPfNj2YweX0V9T9Nv97VXy+pxN2y3mx++89GilQ2GjFzm733La4lxO04XH2jqlYbKMdY//ome/wDuasuGYQG82EdZPvwULW4h+6Q9QXKOkvSee9fMpwgPZjX2F/8AZvM+7HKrfTUccAyzPFVuoqnzHPTgoWupcqURKIlEWzwvhyysxYnSnafGBhdu0WIIABIGwJ8vDzTHHup6p7dSTlfpztbq6QOleuYVV3w6FzG2uLdoyOQ42vu719WaFJQ0EjMwYaBGD1jRsSDyBAYAAFSPpd+KjpDtx7MrQBbO+gIt4cD0KUe4OZaRthvvoD6cCp66kkBkN1NI8CYcW8hUSO30FZULCNM8ySOWw8OGKNrgPw8YDjltNBIA3kEgXPDXrXE3k7DkmgOP7hoBvIJtc+7rCiB5y8TG1uoo3LoIgI9cSkOQwbCgjbda3TQy00YZOzaY52RJztfqzselfGzM2TGbPbcb8xfMXFu3VazXIaCFyJCNCxyIgGGS3kU6i3NNnXf61BHszPble5IJ4uBytv0PYujY2ZXNy1uCeLhp06dy3r21V5V6uOe2U4M08zuXZZNl1DXnqyQAWztkZxiueKQsjO25rz+1rQLAjW2WvAdy0xvLWHaIdwAAtca7teC1ek/BxCpPzeWJiQvZcPAST9FiNe4+ia7sPxWd8ZhEwLDqLWd2jTrtqtNPFBPUNndsuc3QkWd27suOa3ejUhsy7PCzzOiiIjGks5GmNdt2PNiDtpI9dOL1MmJlpc/mtyPQAM3enEm/VpbQwsj5OA2btEu49Z6Bo0cLKaaD9zHYxuHlnJkuJFIOlS2ZDkbZJ7AqID/1HVTxZrMmg7zbmjs1KB/PNQ4WDcmg+HqV6OIqDNdqAVUC1tFH+oc76R3gtgeimvnIOIZTu1PPeeHX1DxKckSGwnX5ndHseJUFxkma5jinkLJaxg3EmO/YuNueToQVI0juQge+EWMps0dG77k9C6YmNbFtsGbnc0d4Hdme5fPSl5pntIn0NMysRoGFxK/Y7u5V38q68FqI6Ll6iO4AFhfW4GZ8T2rmdSQzRua4fp7Q2r79kEkdrrKrqcgHyr1WgmM1Mx7tSM15zi9M2mrZYmaBxt1ahe11qNSiJREoin+i/SyeybsHVET2omPZPmPqnzH51y1NHHOM8jxXVT1T4TlpwXVLO7tOKR6kOmVR5CRPIj6S59R6GqniOFgjYmbcbj6FWOjrv3RnrC1IrqexYJINUROARnSfun6DfZPnjPOq3/k4Yfqj8vTyUx+jWD6X++/zVrsL9Jl1Ic+I7x6ipymqoqhu1GfUKNmhfE6zgqbwKy6+ZluGLOudX2mQ6W37hnkB3csVXoacVNc9tQSSL2HHPyUtJKYaZrohqvnp30yNkRbW8emTSG1kDSqtkDSv0jseew86vOHYe2UXOTRlYe8gqvW1piNhmTvK5Lc3DSMzuxZ2OSzHJJ8zVkYxrG7LRYKBe9zztOOaxVksEoiURKIlEWxYTBH1nXkKwBRijZKkL2hvgNgnyzULjGFsrGAhoLrjXh/GqsWB4uaUuild+nYmxFxfI5dJAIG65F1LW3H2DIP37jqijK00pDysCA4Grlkr2fI+RqEd8MQxte8tbcaXAsRx6D6dqmGfEEUsjGNZ81r2aLtN/l0zGufSOBC17Rp/mr28YV45GWRgCMxsjae0cgKWC8m5jBHfWmrqKGmkGy7IWuNdq2pFr5ka3FulSMH4uVhkqBZ5Dtnds3zALSMw07xc7iNFvcfuJJZUiynXXOgztHg7k6VTYnsooDEZ3JyeQqtGblXPqn3s2+zcW0GtuJ0CmqVjY4y/cy9gfE6DU5DLRazW4mkjt7dUYKGVBKSjscrI0jLyw47Krvt4YrWHmJjppiRe19nMDUBoP+upPFbA8xtMspOetsxvAA6t/SrB+0UaxEShlKakCjDyRPjDRMrH95E3cTkY2OCoNR34GR0l47G9jwDhucCNHDfv3jIkLi/CPc/mZ3z4Ajc7oI39+hKio42C9fPIn7shXhJb9xG6+zGpOBKwBwB7OBnHd1lzSeSiac9HfUQdSfpHj59BLSeTjBz0P1EbyeA8VtdHbOWQAxRtGAGVJZPYgjYksYwd5JWycvgDu5VprJYoyRI6+hIGrjuvwaNw1WFTIxhIeb8QNXHp4AcNVpw3UcFn1cIOZXLTOPaW36zQuW+iWHIeBJ763OjfNU7cn7RzRuLrXNh0LY5jpZ9p/wC0ZD/a1z3KdkugqC70YjjHVWMGN2Ztg5Xnk93lk864BGXONPfnHOR3AcL9G/pXIGFzuRvmc3nh0dnmveFcIMeiDrQLhyLi6yuoNHk9gnGBuTz55Jr5PVB95dnmDmsztY8ePsBfJqgPvJs80ZNztY8ffQF82NxE1xc3ruuVR+oTbPVRjSXA8GYED1avsrJGwx0rRqRtHpOduwZnsX17XiJlO0akbR6Tu7N658g2HpXtuHxmOljaeA8c15zjU4mr5njTaPhl9l7XYotKIlESiJRFns7t4nEkbFHXkynBH/zyrF7GvGy4XCya9zDdpXXOhPTAX4NvcRgyaSScAxuowDkfRO48qrtfh4iG035TuPvNTtHWmU7J1Xlzb/N7wJAzb6Nic4LE9knmwxg7778z3UWshbS1jPw+Rdu3a+RVpp5DNA7lcwPRbPEv4e/D8lfDfHsP/hv5q31/+NWxz7jkfI+BWql/WpnRbxp761D/ACycNykNwB7JMbejbqT5Agj+arthMuzIWcR5Ks4lHtRh3BcsqwqCSiJREoiURKIlEWSKYqG04yRgEjdSGDAqfotkc/AnxqNxSkkqIbRmzh45adqm8Br4aSovOLtNuzPIkbwPQ7l5PdNIoQ7KCWPMl3PN2J3Zj+Q5d+ahRYJUTTOLgWni4eA8/M6K+1uO0NEwSNcHl2gaRkPsPEnqy2eBqBJpB06kcd2+EZsZ5qrYwdJBwTvW34iwuOkpWSMzIcAb7777aXG4ZjTJRWEY9NXyyMlAsLOb0C4Fum17i41v0AWa+ggBmjCKoSaMxvvrBkgLMob2jjA0jxKgbgVSonzHZeTclrrjdk6wNtM759F+lTkbpSGuve4Nxuydrwz39qi7aJpXN0+EkmZjGTuI1QZkmPjoAwPtegrre5sTRTtzDQL9N/lb27+jrXS9wjaIRmGgX6b6N7d/QpThl1bhOt7Dsp021rqUuWY41yDvlY4J+qPdjknjnLuTzAPzvtYWG4f6jdxK5pY5S7YzAPzOtl1DoHis94rDrlabD6QLu7OdESncQxL3nu28fE7a4y07Ba3K/MZvJ+tx99yxYRzSG5X5jd5/2cVjuJbWKK2gCNGjuJZBIAZJI4ydOV5kyNgBfXYDes2NqJZJJSdogWFtATrY/wCo1KyaJpHvkJuQLC2gJ17t5X3ZcXeeYyGPXdKzRwW+MJAu2ZJD3HcD3beWMlK2GLYDrRkAudvd/qPP3njJA2OPZBswgFx3u6AskwVRLF1uRkNfXfiTt1SY7z7OByHwrFu04tk2c/8Aps//AEfO+8rFtyWv2f8Ag3/9H3mtDpLrVUtgsb3Mp0jq1xptwcxx745kZOe4b+NdWHlm2ah1+Tbmdo6u/cft5LZA3bDpA4hoGp+re7s3dKrF5bdVJJHq1FGKlhyJGxx5ZzXpnw3UyVNIZpL8518+oKjfE7IWTxCJoaNgZDrNr9NlhqwKspREoiURKIlEXVvkd4bpimuG+kdCn7K7n8z/AE1BYvLdzYxuzU1hkdml/FSnRwdfdPOeWS49/ZT+kD4VQ6T/ACsRfLubp5D7lWuf9Gkazef7KkOm1rqiWQc423+6/ZP9Wg/y134xBytMSNW5+vguWgk2Jh05L5vLb57w14+bshA/6ibqfxBTXXhFWXRRy7xr2eq56+nAe+PcfuuD1fwQRcKmkEGxSi+KSs+BTyDVo0J9eQhE38C2M+7NRVTjdFA/ky/af9LAXu7Q29u2y646KZ42rWHE5DxU2nRmJIC863GtcaurMbJpP012OtRtkZyPSq8/4jqZqwRUjotk6bYc120P2OuRsk/tOyQevJd4w+NsW1IHXGtrEW4jiOOd1ktuDRLC0c2CHlTqbhRyEqHQ33SVwVPInyzWqoxiqkqmz0uRZG/lI3byxw2m/wDIB12kajoNlkykjbEY5N7hZw6RkerKxCrk3CZVSRyvZifq3Pg36ct/MeNWuPFKWSWOJrudI3ab0j16Og8FGOpZGtc4jJpsVo1ILmSiJX1FIcF4aZpI87IxbTk6etKadcYb6JKsRnzx6edfEOOCYFkfyttuuQTeziOAO7tXpeD4SMMidJJnIQL2z2AdOvMAn3ez9IJEjR2jiW3mfYdZIHnYvhSUQOwj25vnOBjG4Ip9G10jwHuL2jgLNyzzNhfoHipKmDnuAcdpo4CwyzzNhfoHivnitmDI8C9lQbWyUjmFb9459ScetfaeUhglOZ57z1jILKGQhokOvPf26BSXStLeOzCwIhcSpHHoALrIGBIBG+vAPx865sPM76nalJsWkm+hFvJaKMyunvITaxJvpa3ktC/jltzFJPAhi1u6Qxszk3MgJUyFvbPMAjl/foidHOHMiedqwBJFuYNdm2i2xlkoc2N5vYXJFuaNbW0WRLmO2maWbTNcBTJcSk7QkjCRR9wYnbHPAJ2HLExyVEYjju1hNmj6uLj0b1iWPmYGM5rdGjjxcehRcrXEdvG7hrZZJgZGXInmaQsxIA3CqucA8ziutogfM5rbPLW5A/K0C3iTqukCJ0paOdZuV/lFvud63LmZYFjaSLTpObWy5uWOwlm7y2d8e6tDGOmc4Mde/wA791vpb0LUxplJDXf8nbrfS3oWnYSvbmW8lY/OFd42RlB6x2XsqjdwU7sR3AAbc+l0QqiykhbdrgCLHTPeOnd03JWVQ6IsEekYF730A1J69yrBJO5OSdyfEncn4167h9OynpmRs0A3aLzDF6p9TVvkcLbgDuAyA7teleV2KNSiJREoiURegeHOi+ruMlv8z4YkI2YoI/5pN3I8wNZ91UXF6zZZJN3eQVvw6nzZH3+ZW90RtdEGrvc59w2H+T76i8Eg5On2zq4+G5d2IybUuzwUteW4kjeNuTqVPvGKl3NDgQdCuAEg3CrXQm5IMkTe0N8eDKdLD4ioDB3GKWSmduP8eilK8bbGTDf79Vy3p1wz5vfToBhWbrF+7Jv8A2oe6vSMOl5SAdGXvsVJr49iYnjmtHgXDPnEoj1BF5sxI2A8M8z5VqxfEvy+mMwYXu0AAJuem2g4ns1IWFJT8vJsXsN6vyJ83gdXgVrZcBQ0hlZiSACQRojXvOOXdmvMnvGI1rHQzltQ6+0Ws5MNABJF77b3ZWF8zvICsYHIREOZdm652r8OgDit6ylYB0hjSNUkdAuAqntABtv5zgczio2shhLmSVcjnl7GuJvcjmklo/8AqLnIC54LfG92bYmgAEjo1Gfn4L6u+KwBHM4xErhQzphWOdgoOS2kjOoADvHKtVLhVaZoxRm8haTZrrlot+45Bu0Dk0kncdQsn1MWyeVHNBtmNerebcdOCw8QtTJ1sY0rBIgYvt2mdsu2fJF2PLcV1UNW2m5Kd93TxuIDc7hrW2a23S92e/I71rmjL9pgyY4a9JOZ7AFzPjVkIZ5IgchWwD4g7j34Ir17Cqw1lHHUOFi4Zjp0PiqrVQiGVzBuWlXeudCK01LC+F7WmxIOfDJddDI2Opje5u0A4Zcc9FaeFWk7Jb/uIWSSJ4Ylc5VTnW0rLg77fkK8ZnlhDn89wLXBzrancGg3C9ZmfEHPG0QQQTbu2Rmvu7sbf5sy25V36pJ17GCDAdMjFs57QDdnHM59MY5p+XBmFhtFpz+rMC3RlndYskm5UGUWFyNfqzA7OKkuN9hbiYsih2t7m3JI7booyoXmTt4d4rmpecY4gCbB7XdAJ1votEHOLGAHIOa7oBOq1rO9Al1mOcIk0k8f7iQhjMnI+BVs77862yQkx7G025a1p5wFtk69oWb4zsbN23IAPOGVjr2hacUYnFqXkeVdXbiVyJmuJGOrI20IqjntsCBzJrc5xh5QNaGm2RI5oYBl1knd6WW0kx7ey0DgbZbI06yT7yWvbXCRSy6GQKkzmIMNSQqGw0jDmzYAVBz32rY9j5Y27QNy0bVsi7LJo4C5u46LN7HSMbcG5AvuLssgOA3ncpnpAkt4WlbMFvBGzgNgSvlT2tH0QcYBPdnHPbipDHSAMHOe8gZfKM9L77alc1MWU4DBznOIHQOi+9Q0MMSRJLcKyKVUsHObi5IA7Kj/AEoM7au8Ae7tc6V7yyIgkE2t8rOk8X9G4rqc6R7yyM3I4fK3pPF33X1xe3nuEe8uv3USjTDF3knZVUHkM4JY7kDbbGM6OaOneKWl5z3fMfPPidLDq430AU8ZETedbMk6ZZ7R423DQHPVVwCvX6aLkoWR8AAvKq6o/EVMk31OJ8ckrcuRKIlESiJRFYegPDOvvoVIyqHrG9E3H9Wke+uSul5OBx45d66qOPbmA4ZrpnS6UyTxQr3DP8znA94AP4q80xt5e6OnbqT/AAPurzhzQ0OlO7+yrXBEEVVHJQAPdU7GwRsDBoAox7i5xcd6yVmsVTb/APh78PyV8P5drsuPiNX81V2u/wAauZPudr5Hwspam/WpnR7x/fmof5ZOGZSC5A9kmJvRu0ufIEMP56vGEy2kLOP2VXxKO8YdwVU6EcKErSyEIWjChA/sa3JwSPpYwdu8kVwfFuKmkZFCC4B5JcWfNsttcA7tq4udwutOF0wkLn5XFrX0ufRXHiK7wIZckBjr2y+nAdWjGzRkZBxuuxxgEihULgWzytisCWjZ+m99hzXnNr2nME2D8xe5AM5OM2NLuOfHiCN4PRp1KmdIekEwuG6uTCphVKEEMBqwx5gkhjXoGCYBR/gG8tHcvzIcLFpOzdu4gAtH9KCrK6UTHYdkNLb9bHxVg4XxAyWqSzykqDgtCshkBHdJsdvcBvtVYr8PZT4i+nooQHEXAlLQwjjHm037SdbqSgmMkAfK7L/W9+3VT151b2rEnREUO65/4ZwThcDBK7YxkZqr0n4mDEmNA2pQ7R315gXNzcNOd72Izy3SMnJvpyTk227h1Zahc86V2BTRK5/ezNIzICMRgadK/eAO/wDvPqnw5Xtm26WIfpwtYGuP7ydq7uokZdp32FaxCEstI75nE3HDSw8VX6s6jErXM1z43NabEgropZGRzMfILtBBIGV1N8J4tK5itlEa5XqutVT1vV7sVDE4GdxsK8oxPC20Ury87RFja/NvYWNrA5L1Wmmgq6f8a0OsSTY2tcG17D1Wt0HfF5CMZD6kYeKshB93I+6tWKC9K88LEdhUjiAvA48LHxU7dXicOJXae7HZVnJKwRD/AIajwJXBIGOfPx4I4n142vkj321cd57/AHw4mRurM/lZ0fuO896+uF8SvLrJhvgJgNXUNGqDH2WwQ2PP3+NfJ6elprCSHm/UDfvGVklhp4Mnxc3je/gvbbiLT6p2jVb6zOp8DHWxjKuCO5gNX+Oe3x8DYbRB14pdP9TqD1FfHwiK0YP6cmnQdy3OP8Mt4ILe4t9MeJFIlK6zplzlmznWVzqGeWNq0UlRPNNJDNc5HK9sxuFtL6FaqeaWSR8UlzkctNN3RdabcNkuOwmYopmGu5uCBNcEb4VDvoGMhRgYA3reJ44Oc7nOaMms+VnWePEraJmRc52bm6Nbo3t49K1uB9X1OqJR1is3WXkoysKBjp06tmlK4wFHf8NtVygls85ECzG/uNs720bfW6zqNvlLOORtZo3m3RuvxWj0p4+13IMZESbIDzJ73YD6R8O4e+rn8KfDv4Rv4mYc46e+HDv4KmY3iTIY3UcBu4/ORu/0B/8ALu4qEq8qnpREJrnqZ2RNs52yXZAnj5d+S7qClknkJZGXhuZANiR592al+E9Hnnt5pY2Jkib2DyddIO3g3P8AKvPqvHarDMQEMj9odJuNeB0B6NFfX0uG1cMf6IY17bggWc06ajUdfWodTkZr0OmnbPE2Vuh927F5/XUj6SofA/Vp7+B7Rmva3LkXVPkd4bpjmuG+kRGp8l3b8yPw1BYvLdzYxuzUzhkdml5Ur0dHX3bzHlkuPQ9lPfoA94qhU3+ViLpdzdPIfcq2Tfo0gZvP9n0VzqyKISiKudNrXMSSDmjYP3ZML/3aPzqKxmDlKYkatz9fBd2HybEwHHJfN/bfPeGvHzdoyB/1E3X+oD4124TVl0ccu8a9mveuavpxtPj3Fcm6E3SJcKZG0ppdgScANoO/rp1VM/FVPLPhxEDdpxLMrajaGXVe1+9V/DXtjn/UNgL99lazxKLqYj1TFYY450IbthdZQ797AAFgdjkiqYMNq/xco5YB0r3xuFuaTsBwy+k3IaRm2wOeYUuaiPkm83JoDhnna9j28eOaoPFpkeeV4xhGdio8ifDur0vDYZYaOKOY3e1rQd+YHHeq5Uva+VzmaElSvRfpALbUrIuG5SBcup88EF18sjyqF+IcAdiWy9jzdv7Sea4dGTg13TYjiF10NcILtI132zHlcdquXC+PWpB13KkkAsHZ1TIJ3USHI7sgE8hXnWL4ZXUrm2h2QCQ0jY2yCP3cnYHfY7IVmw//ACQeTu7jk63j6qhdKeLxzS4iBESFtP2mZizNk/WP5AVccHr24fTfqHlJHbN7ZAANAa0ZftHRqTrqs3/DFTVvu4iNovYHnE3NybDj19ihhMP94qXb8SR/ujPff0WD/gmUDmzA9bSPuV9K+cBQSxOAANyT/f3VlP8AEcDY9qMG/TkB0krTT/BtRyn672hg1INz4gW6z4rb4aWjxcru0Mq6l8AfZPoSGU+HZ8apdbKap7mSnOQHPz7ha38K8sp4oohSMFm7Nh9+3f05q3dDDayXxeBJUPVuxVymlSWQYTG+NzzP/wAgcS/Ex0gbKQcwMr3OR1XFXCdlPsyEHMaanI6ql8XmLzzM3tGR8/iP9uVTtOwMhY0aWHkpaBobG0DgF9cDujFcQuOYkX4E4I94JFY1UYkge07wV8qGB8TmngVcIbtV424GNL5ibwJ6sZ/rUCoV0TjhQJ1GY7/QqLdGTh4vqM/H0K2mtJGtZLeMBprOcMiNvrQHWmR35U4x36cVqEsbahsz8mytsSNx0PiFrEjBMJXZNe3M8DofFQXGuNrjPWSzXLKVLOvVrAG2ZUj7pCNi2+1SFNSO02Q1gN7A3LuBJ4b7LrgpnaWDWdBvtcCTwWG+tru5t0kQK1vGMLFE2eq0j6S82fG5O53ztWcUlNTzFjiQ873b+o6AcNFnG+CGUsd8x3ka9R4KurP4/GrxQ4+9lmVAuOI17ePn1quYp8IRyXkozsn6Toeo7vEdSzA1aYpmTND4zcKgVNNLTSGOZpa4bivGOAawqpeShfJwB/hbcPp/xFVHFa+04Dsvn4KwWHR/TcpHd46sxrISMjIkxGo8mDsM+leZ4j8RS1tCAwc9rjn1C+mmgK9Do8Pho3SVFGTzubY52sbk33ggZb+lWbobcx24jtdQaWSWfV4jqsqCR3ZCjHvqsYm2SpLqg6BrbdN/S66KyN0l5ALNAbbtz+6odxZuA0oX9yZXRT4kZbbxGO+vQMAxRzZ46Qn9uY8b9d/BR/xFh8ElM+b/AKrQ13Zk0g+f9rXq9LzldxNv8z4YkI2coE89cm7n1ALn3VRsXrNlsk3d5BW7D6fNkff5lbvRC10w6u9zn3DYf5+NROCQbFPtnVxXfiUm1Ls8FO1MqPSiLBf2wljeM8nUrnwyMZ9RWLmhzS06FfWktIIVb6E3J/eRNsRvjwYdlh8cVA4M4xSSUztx/g/ZSmIAPYyYb1yzpxwz5vfToB2WbrF+7J2vgG1L/LXpOHS8pAOjL32Kk18exMenNeWnHtNnJblcseyjeCOdTj0yP6vKompwIyYrHWtdZozcOLgLMPXY59A6VsjrdmmdERnuPQdVBVY1HJRF9WbRhnaUEgKxVd+0+wUE/VGdR8lx315nijZvxD2g57WZ6L+mQXs2HnboYeRFgWt7Ms+2/jmvq7tDbugbSzaVdkOSFLbhW33ONJI88VxxyCdpLbgXIB49IXcyQTNJFwL2v9wto8fJXS0Fqy8sdUFI9GQgg1r/AANue17x07Vx43C0/hmh+T3A6/NfwO5YeBXYilLnY9XKEJ7nMbBT8cD31lVxmSPZHFt+q4v4LZURl7NnpF+q4unBJAvXZ9gwSBvgNHv16MUqm32La7Q/nwulQL7Ntdofz4XWToxxb5rcJKcld1cDmVbn7xsfdWNdTfiITHv3da+VcHLRFm/cpTpTwMtI1za/voJDrJj7RRj7QIG+M5PLbkeW/JQVgawQT817cs8rjcuajqQ1oil5rhlnvVZjkKsCOakEZ8Qc8qlHNDmkHQqQIDgRxX3HcusgkDHWG16u/VnOfjXwxtLNgjK1uxfCxpbsWytZW256WwSlZHjniuANJkgdRqHgc8x5EHHjUMzDJogWNc1zODh6b+1RbaCVl2ggt4OCq/FLzrZC/b375H1ufMnAHuA2qWgi5Jmzl2Cw+6kYY+Tbs5dgsFZPk24kIppVdgsZjLEscAFCMHJ8ifyqLxqAyRNLRdwNu/8ApcOKRbcbSBc3t3qznpXw5MqNOO/TCdJ/p3qLGG17+cfF38qP/A1bsz4n+VE8Y4Pa3cbS2LJ1qgs0a9nWPNDgq3gQMHl6S2F4vXYXMBNfZOWeY7948RuWmpphM0QVzTbc7e09B4cQqTboZCirzZlX0JIA/PFeg4piQmwwytGWjhvFs8j2d3BQ2FYT+AxUsmudlrnNI0cLWNx1E78iN4VhvIxLBcyXcq/OY3MUaagNw4djp+kpLYG2wFefxkxyxsp28wi5Nr7rDPccu9XBh5ORjYW80i57rDyW2vAA8sPzKZGZImM04bPaYsM951HLAeQFaTWlsb/xLCAXDZb0C2XUMrrUarZY7l2mxOQ6reGigLnjJkt4YcABDsFzgBVIz5sxZyT6VZMCpWx4oJTvv3m/gABZcWP07mUU8jTqBe//ACFx4ADtUl0E4Z84voVIyqnrG9E3/M4Hvq/10vJwOPZ3rzSjj5SYBdN6XzGSaKFe4Zx9pzpX3gBvx15pjcheY6dupN/sPurzhrQ0OlO7+yrXbwhFVRyUAD3DFTkUYjYGDQCyjHuL3Fx3rJWxYpREoipt3/D3+rkrkP5Yfst/UC38wqu1v+NXsm3O18j4WUtTfrUro94/sfdQ3yy8N7MFwByJib0OWXPgAQ49WFXjCJbSFnEeSq+Jx3YH8Fy6rAoNKIlEWSCxeU4jRnPM6VJ+OKgsXpKQgSTPbGSRmSBe27PfZWTBcbqqQGNrS9oBsPpJzv1X3dak+CdGpLmSRJHMUoBbTIran95x34yd+dUmsIooIqhwDoy6x2COb3ZZi9tyukuPRbboadvOAuCchmOGuWV9M1MpwUDhkmpcS9byxvqVurC+fNsDxNSsmJtfj8UTLGExW/12S3b2s8tzb9AVJEcgpXTEkS7V7773tqM95UFxDo48bpEO3OwyYowW0A8tR5Z9OXjyrexuH1sT6qO8UQNg5xAa477NJvbtF9LXvaXp/iGvpS2KYCU8NHDrIy8D1qJ6nGQT6j09+9SNP8Ot2w6R1xwAtf0X2s+MnOjLYI9l3EkG3ULZnry6Csbrj0qFxHDn0khy5p0P2PSrNg2MRYhCDe0g+YfcdB8NF84qOU0t7g0qiVVcao3IR18mOMjwYZyCP7E1z1LSYy5ps4Zj06jvWidpLCW5EZj3wO9Y/m6LMY3chA7IXAzjBI1Y7xnBI8M1ntuMe20Z2Bt9lltOMe00Z2vb7KUHQ+7O6IjoeUiyR9WR4gkg491cn5pTD5iQeBBv5Ln/ADCAakg8CDdZ06KkghZEd1/4kgbFvCB9aQ+2/kOVaziQBu5pAOgtzndQ3DpOq1muANyCBuH7ndm4LDLZWEez3E8zd5hjUIPe539RWbZa1+bWNaP9ib+CzbJVPzDA0f7HPwWlcWcLDNvKxP8Ay5VCv/KwJRj5ZB8Aa3sllblK0dbTcdoyI8QtrZJG5SN7Qbj1C0ra4aN1dGKupyGHMH/fdW97GyNLXC4K3PY17S1wuCsltdskokXGsOHAx2dQOrl4V1QxGeJ9IM9sDfnl97X7VH1zIYw2eXJrQQTwDrC/eB4lbcHFZQzONIkYlmkKKzsSfFgdI8gK66H4bNSLTbTWNAAGY8Mr9Z7FB4vjtLStYyG0nQHZNHTs7z76d1brMbXCYimiwk3VgKJYpcrq0gaQ4Ox2xuDzFQlbQupKo0kh2mnNt87EZjPW1um+o0UpQVLKyJjhm19yA7Mtc3UX3jgsfSSdTN1cahIoMxxqO/ftMT3sx/tVg+EMPJb+Mkddx87eQByVa+I8QdFTim1dIA5x6L5NA6x7vlf/AJHOG4Sa4I9oiNfRd2/Mj4VPYvLm2Mdar2GR2Bepbo//ABF283Nclx6eyn9OD7qoNP8A5WIuk3N+2Q+5Vsl/RpAze7+/4VzqyKISiJREoirXTe1zGko5o2k/dkwP+4J+dRONQcpTFw1bn6ruw6TYmtxTidt894a6c3Kbf9SPdf6gPjXfhNWXRxzbxr2ZFctfT858fFcIBq+g3zCpxFjYpRfEoinuhtyI58m4EGRjtLqV/I7gL6mq38U05no9kU5msdzrFvSMiT1AHqUlhkmxLfb2ey4K6SHl7LDqpl8V7LAHvXJYE+8eteSGOlAdE/lIncHc5p4B1g1w7ndStAdJk4bLh0ZHszI8QvviFvqaL6qv1jeelGx/UVPurVQTmNk1jznM2B/8nNv/APUOHasp2bTmcAbnsB+9lURIy2Uk4B+cXsmlfHDsQFB7uyDj1HhV7LI5cYjo3G0FIy54XaAS49pF+o8Soa7m0rpR88pt3nTuUfxOBLQLbQIJLpgNcmnUy5+ig+ifMb49dpTD6iXFi6vq37FM0nZbfZDrauecrjova+Wgz5Z2NpQIYheQ6nUjoHv+K9xDh8kJCyYDncrqUsPvYJxnwO9WejrqeuYXQ85mly0gHquBcDoyUfJFLTuFzZ3Qcx3aKMbmao1cGipkDRYbR817DhTnuooXPNyWt8l9ROQwYcwQR7jmudsL5rsYCct2ZXTPNFEzalcGt0uTYd5XhB862mlma7ZLDfqK1sraVzA9sjbf8h6rPYIhbErMsQ7TY5tjuUcix5Dw591aKmGeFt9ggnIXFh38BvXxtXFKD+Hc17hwINuk2vYLZ4txh5gqACOFPYhX2VHifrt4sa5aelbES45uOpOp9B0LOGnbHzjm46k6/wABRtdS6F7iiLzNEW5YcOlm1dUhcoAxVfaxnmF5sM4zjxFYGrbTPY9xtnkTpcdK5qoxGMxynJ4I7wtleFXGGPUSgKCzFkKqABk5ZsAVaP8A1fSbIy5x0AcDc9mfgqAfhPngCobYnrPcPVRoc7gE9rmO4gHO/lnBqEfytdU7VruJ7t3cAruxlNhlIA42YwanX+SVmAPmSfiSavlDSNpYGxDdr1+/BeUYpXurqp0xFgcgOAGg9eldxW3+Z8MSIbOUCeeuTdj6jLH3VUsXrNlsk3d5BTuH0/yR9/mVu9D7XTCWxu5z7hsP8/GofA4NiDbOrj4D2VIYlJtS7PBT1TSj0oiURKItbiNqJYnjO2pSM+BI2PuODWL2B7S06FfWuLSCNyr3Qi6PbjbY+1jwI7LD3HFQGCvMb5Kd2oP8H7KUxFoe1so3/wBhcp6a8M+b3s8YGFLa0+7J2tvIEsv8telYfLykA6MvfYqRXR7Ex6c1B12rjX0iEkADJJwAOZJr45wa0ucbAar6ASbBW9OA2lqoN7IWkIz1KE7Z8cbn1yB61RHY7iuKSObhMYEYNtt2/qvl2Wcd5topttFS0zQal13cB79F9297wonHVyxfazIP+1ya1y0XxW0bXKsk6LNP/kwDxWbJsNJtslvf9iVc+ESRtFpim61OWSwZgPAkb/HevP8AFGVMNVylRDybr3sAWgniNRn0ZKcpzG6PZY/aHitOHhun5jG3+ipJ8NSoF/uxNSMmJCRtfOz/AKrmgcbFxJ8BZaGwFphYf2g94Fvuq5FedRby3p3nuXYRZ+iuT/gZ9yirXLSfmFdFhDTaCna0vt+42GXj/wCR1UYJeQhdVH53k26B7+ypMjliSSSScknmSe816ExjWNDGiwGQA0A4Kvkkm5WtJzNUDFmbFZIOm/eAV7DgEnKYbC7ot3Ej7L6h513/AA7Heoc/g3zP9qJ+MptmibH9TvAA+oWarmvM1hmO+Kp/xHKTMyPcBfvJ9F6P8FwtFNJLvLrdgAP3WOq6rktuHhsroHSN3UkrlVLYYY2IHLmK0unia7Zc4A655LW6aNrtlxAPTkr90D6NtBquLgBGZdKq2Oyp5lu4E7DH61XcVr2zWhhzAN7jeejqULiFWJbRx5jz6l8dLbextopGjjjE8ilVCnOnVsWC5wmBncAd1ZYe+sqJGh7jsNzN9/RfUr7RvqZngOJ2RmfS+9UTht1JE4kicow5EfmCORFXmkwMYjC7bNm9IvfxFrLnx3HIaJ7YHs27i5ztbhuOufBSnFukdzcLokk7HeqqF1evj6cq30nwTBA/b28+q/dc5dyr4+KKeHnQwc7i52nYB91EKuKtlJQw0rbRjrO8quYjitTXv2pnZDQDIDqH3zKn+g3DPnF7ChGVVtbeib/mcD319rZeTgcezvWikj5SUBdP6YzF5ooV7hq/mc6V94Ab8QrzPHJC7YgbqT/AV5w1gG1KdB7KtVtCERUHJQB8KnIoxGwMGgFlGPeXuLjvWWtixSiJREoiURUy4/h7/PJXIb3SZDf1Bj7xVcrP8bEGTbna+R+xUtT/AK1K6PeP7Chvll4ZtBcAcsxMfI5ZfcMP+Kr1hEtnlh3/AGVWxOO7A/guX1PqEW1w28MMiyAAsuSueQbGAcd+OfuFcldSCrgdA42a617akXzHRfQ9F1ugl5J4eBmF92kL3MwDP2nJLSMdgAMsxPgAD/atdTNFh1IXMZzWizWtGp0DQOk+qyja6olsTmdSfEqzrxixtcJbwde426xsbnyJBPwAFU84RjmKXkrJ+RYf2t3DpAIHe4noClhVUdPzYmbZ4n39lYuE8SupCCbNY1+s0mk4+7pLflVUxTDsLgBa2tL3cAzaz69oN8SpOnqKh+fJADpNvtdT6kHfY1VnNezIgi6kgQc1zv5RIRELWMeyiMB/SP8AAr1H4OrWuZV1s2rnNv42HioGuopJpYaWEXNiB9/LNUvrR4Gp0/Ekd8oz3/wpMfBMls5h/wBp9R9liJ3quVdSamZ0pFr+lldMOom0VM2nabht8+NyT91kh76snw21vJyHfceWX3VK+NXO5aFu7ZPeTn5BZKsipC+ZEzURi2GmrYHM+Zvj0eisnw9jYw+Qsl/9t2vQePr/ABZYSKpEsT4nbDxY9K9QhnjnYJInBzTvCk+CcfntSTEww3tKwypx347j5iuGqooakASDTeNVhUUsc4540X3xnpHcXQxI3Y+oowufMcz7ya2UGEBhvBGSeOp/hcv+FQ2L3hpO9xF+z+FFpD7qs9HgM0hvPzRw3n095KExL4tpoWltNz3cf2j7nsy6VmAq3RxsiYGMFgF5zPPJPIZZDdx1KVmtKURdS+RzhmFmuCOZEanyG7fnp+FQeLy5tjHWpnDI7Av7FL8C/iLx5ua5Lj09lP6QD7qoUH+ViTn7mfbLzuVbJf0aQN3u/v8AhXOrGohKIlESiJREoirPTe1ykco+g2k/dfH/AJBB/Mah8bg5Sm2hq037N678Ok2ZdninF7X57wx0G7mPK/8AUj3HpllHuNSWE1e0yObhr5FcdfT858fH2FwkGr4qeRZKL4teW+RTp1ZbvVQzEDzCg499c0tXBEbPdn3+S6I6WaQXa3LuUv0c4ykLGZVWVtOIyT2VJ7yOZONsbc64MUoPzSnbC2UtYTztnVw+noz1yOmi208ppJC5zeduvu6VYLF2ula4vp2W3U6QgOkO3PSFHPA8Mnz2zVfq2R4W9tDhEAM7hcuIvsj6i48d1yGjhmAu6JzqkGaqfZg3aX6LL6/bGOHK2lqiL9ZuZ9QNz72Na/8A0dUVtn4lVOc7g3QdV8u5oX382jiyp4wOv391X+k3SJ7nR1ojXRkDTke1jnlj4VlPgsWD07o6YuIkI2tqx+W5FrAWvfPqU98N1DayrMs5AMY5u7XInXO33Vea+jH+on4hUWInncVdnVtO3WRveF8HiUX/ADF+NZcjJwWs4lSD/qBexcWhGf3i93j+lT+BPEDn8qbXt91UfiyWOrZEIDtEF17br29Fl/8A1oe6RfjU7UV8TYnOjcC6xt1qp0VAX1DGzCzCRc9G9fK8QjP+qv4hVMfU1jn8oXOv73aL0+KDCmxciwR7J3ZZ9pzJ6b3WdJge8MPLFbnYnJKNiqG0OoAjpBAC0R4LTwkSUDthw/2Lmu6HAk5dWY1XlRan1KTwoIYHBAkfWGTvwh7L4+jkZHnpz41KfDtdJHWvpyLsdax4G2nZ9+hU/wCJ6H8RA+XfFYg9B1b2ZEdy0ZplQFmIAHeavb3tY3acbBecsY552Wi5WKK+Rm05w3crAqT6BgM1oirIZTZjs+7zW2SlljF3NyWxXSudKL6u4w2/zLhaRjZygXbnrl9oj7uWP8tUfF6zZEk3d5BW3Dqf5I+/zK3Oh1pphL43c7fdXYfnmofA4NiAyHVx8B7KkcSk2pNkblP1NKOSiJREoiURKItXidp1sUkf1lIB8D3H3HBrCRge0tOhFlk1xa4OG5V/oRd7PGdj7QHh3MPccVA4I8xukp3ag/wfspPEWhwbKN/9hci6fcKaC6uI4zpy2uM4GNL9oD03K+6vRqV75qSzDZwy7vUKmVDGRVN3i7TmpjoT8nPz62huZL5+qkHaijiVHDAlWXrCx5MCM6d/Kod+IVDhsl3hZSbKKBpuB91beN8dsOBxrbW0UYncZCagoxy6yaVt9OR35Y4wB4cS61zGw6M3dxM8lpE9wk3715mUwQda7Mz9XrAZo91AIGTjurvo6004cLXuuOqpBOQb2srMnybXACC84hBbjtFY411EgDU2kyEb4GSQp5UdiEu0XNAaTqQMzbTM8F8bQRAAOubcT6LziHRzglosT3Nzd3AlTrVKs5QR5A1kRKulMkDJNc76mZ/zOPet7YIm6NHcpVLPgkHEYeHjh6s8ihhK4EkfaRnXd2JJOnHLvrQty2+PcZtLHiNtZJw+20SiMtKERer62Qxr2Qm4yBvnvoirnSD5WZLaW7hjtLfVBOYkyGwyL1gZjjG4xHy+tRFOcQ6fTR8Y+YrFbPF11vFp0uJis0etnDatJCd/Z7x60RZ+HdOeuvr63e2h6m3juGjfG8htmVWBztjc7jwoij+B9L7S6tbye44da4toUlOkRyK/WAkISYxofIAI35+VEW3w/hvBrvhz38nD0hiQSF1UaXXqyQcdWV322oii7folwO5ge4guLi1jiKhyZHQIXA06hMp2OpcEbHPOsDGw6hdEdZPH8ryO1YpPknmKiWyvoZ0Yak6xMAg+EsZIb1xWdMG08olaMxxWdXXVFVAYJH5Hqv1aaKs8Q6LXtvKkl1C8SQ/vEmjUzw9ahVk6wINaxbMCSMjPfXdWVpqABa1lEUtIICTe910vgPSCw47G9vcxRmeMZZMhtuXWQyjfG/kwzgjx4V2KqdNvk5+Y201zHfP1UY7MUkSu5YkKq9YGHNiBnTt512sxCoaNkO8LrkfRQONyPsor5PeFNPdW8ch1YOtzgYwvax6ZwtTc73w0pLzd1vE+iiYWMlqBsCzfT1XVumMxeWKFe7tY+050r+Wv8VecY5IXBkDdXH+ArrhrANqU7vZVptYQiKg5KAPhU3DGI42sG4KOkeXuLjvWWtiwSiJREoiURKIlEVLl/hr8nkrsG/ll9r+vUfhVcqv8XEWy7na+R+xUvB+tSFm8f2PRQvyy8M/4FyB4xOfi6e4fvPiKveES2eYzv+yquJx3YH8Fh+Q7igAurNj2kfr4wcbxyYDY8lcb/eFcVdFyc7hxz711Ucm3C08MlscH4Xbv0g4h86iV59EMtsXAK9UECsVB2yGwM89jjvrkXSsHTDjt1Z8UWWeadLAGIqIVjdNGNMglTIcdsqQ4zgbAEkYIqdxixk+bz28bhZbPioMb5zphu8hCfEFtJPv50RbFvwLiD2XD3jgl66FLu0kXSgZSWJhOJOyYw2kFt9gcb0RSnE+iPEJJ4bpmhhkjisnPWug1TQbOC6k6Bu+4BB5URbHyg8Mtrq8af/8AVtIMQxxovWoTrjmEmWXO688AEHOPQkUJxzhnCppbmRuLW6mZ537MbPp67qscm306G9dfluRbF9NwmXiHzs8WUIZredohbybtapoX953A5bO3f5Zoiw8Os+Hq8si8ZiLzRXcb6ldVzdA4KqWwmlsE+OKIstt0aia3ntrfiliyzmyDYlUaVtlw7BNwXZgpwefeaIrBL0cu14FdWseie4llcjq3TDJJMGJzlVB06tqIqlxng9xBZNbNbTukl5PM5wxZra1jzGHkbI3AyOROjABNEUrbcQjI4DCXGi1tzfXGDugjhDpkDlnJ2PPIoimPkb6Q3N5PevNP1keI5FjDBlhMzSMEBxnsqoGO7woi2OM2cA6Q2C20SrOqTS3LoMDq2QqusDYsWyM8918RRFr/AC48UBFrZqe0z9fIBjaOMELnyZzt90110MXKTtHDPuXNWSbELjxyWx8jfDNprgjniNfd2m/8fhUhi8ubYx1+i4sMjyL+xTPBP4i8ebmoJceGB2U9NgG9c1QYf8rEi/cz7Zeeatsn6NGG73e/LJXOrGohKIlESiJREoiURKIqx03tezHKPonQfR+X9QA/mqGxuDbp9satPgcj9lIYbJsy7PFe8atfnvDHUDLlMr/1I9x8SMe+pTCau7I5u/yK4a+nzfH76FwZQQyyRu8ci7rJGxVxnzHcfCrnUUsdQOd3hVeGokgPNWwOL3SXMN4Z5p5oCMB2HajPtpgDbUuajZ8Ka2MmMkld8OJOc8B9gFa+mXTPh146OtjcXEippyzNboVJDFHOcuoYZxgjwqMjo55Plae3LzXfJVQs1d91H3PTy/ZnaFbS0L41NFEHkbSABqd9mIAAHZ2Arvjwh5+dwHVn6LjfijB8rb+Ch7zil3MczX1032RKUT8KYFdbMJhGpJXM7EpToAFGHhkROWXUfFyzH+omuhtBTt0Z35rQ6snd+5ZY7SNeSIPRR+lbmwRN0aO4LUZpDq496yhR4CtoAGi13JXtEXhUeAr4QDqgJCwvZxnnGh9VX9K1ugidq0dwWwTSN0ce9fCcOjU6kBRvFGZT/SRWl1BTu/b3ZLa2tnb+5Slnxm9h/wCFfXS+Tv1qj+WQEVzPwmE/KSPFdDcTlGoBUmOm92Qy3MFpdq66HLIYpXXY4LrkY2G2PCuOTCJB8jgfBdLMTjPzAjxU70W6fcOtTO/zS4tpJQhZQOtjYxqVVUZeW224ArhkpZozZzT5+S7GVMT/AJXBUeLiV0biW8E8sNxOSX6thgL9FNxuFUKB6VKw4UwxgyEhyjpcScHkMAIWMhi7SO7yyv7UkjFnbHLc9w8BUjT0scAsxcM9S+Y85dytrf5lwtI+TlAPPXLzPuyT/LVRxas2RJNw08grLh9P8kff5lbvQ200wl8e2dvursPzzUJgcOxAZDq4+A/m6ksSk2pA0blP1NqOSiJREoiURKIlESiLU4tadbDJH3spwfBhup9zYPurCWMSMLDoRZZMcWODhuUD0Iu8q8Z25OB4Z2I921QOByFhfTu1B/g/ZSeJNDg2Ub/YXJOmfDxbXs8WwXVrTkOw/aGPIZK/y16VQTB8DbnMZd38Kk1sJbMbDI5qF61fEfEV2bQ4rk2XcE61fEfEU2hxTZPBOtXxHxFNocU2XcE61fEfEU2hxTZdwTrV8R8RTaHFNl3BOtXxHxFNocU2XcE61fEfEU2hxTZdwTrV8R8RTaHFNl3BOtXxHxFNocU2XcE61fEfEU2hxTZdwTrV8R8RTaHFNl3BOtXxHxFNocU2XcE61fEfEU2hxTZdwTrV+sPiKbQ4psngnWr4j4im0OKbLuCnOhPDxc3sMexUNrbl7Kdo/HYe+uasmEcLnA5ropYS+UAjJdU6ZTl5YoV7u0R9puyv5a/iK80xyUkMgbq4/wBeKvGGsALpDoPZVotIAiKg5KAPhU1DEIo2sG4KOkeXvLjvWatqwSiJREoiURKIlESiJRFSJpPmt8x30k68DmVkzn+vV8KrNY78FXib9rhn5H1UzTj8RSmPePY9FMHpVD9WT8K/rXV+f030u7h6rn/LJuI8fRP2qh+pJ+Ff1p+f030u7h6p+WTcR4+iftVD9ST8K/rT8/pvpd3D1T8sm4jx9E/aqH6kn4V/Wn5/TfS7uHqn5ZNxHj6J+1UP1JPwr+tPz+m+l3cPVPyybiPH0T9qofqSfhX9afn9N9Lu4eqflk3EePon7VQ/Uk/Cv60/P6b6Xdw9U/LJuI8fRP2qh+pJ+Ff1p+f030u7h6p+WTcR4+iftVD9ST8K/rT8/pvpd3D1T8sm4jx9E/aqH6kn4V/Wn5/TfS7uHqn5ZNxHj6J+1UP1JPwr+tPz+n+l3cPVPyybiPH0T9qofqSfhX9afn9P9Lu4eqflk3EePon7VQ/Uk/Cv60/P6f6Xdw9U/LJuI8fRP2qh+pJ+Ff1p+f0/0u7h6p+WTcR4+iftVD9ST8K/rT8/p/pd3D1T8sm4jx9E/aqH6kn4V/Wn5/T/AEu7h6p+WTcR77EHSqH6snwX/wBqfn9P9Lu4eqflk3Ee+xRfBh84vWlI2BLegACqPXkfXNclNJ+Or+VHytG/3xzXRM38NS7G8+/JXOrOoZKIlESiJREoiURKIlESiKl/KRyg9X/sK5qr5R1rfT/MqNUeuxfJrEr6vKxKyCGsSvq8rFfUrFZLysUXorEr6ErEr6lYlfQlYr6vaxX1eViskrEolfCvqViV9CVivqvnyaexN95f7Gp/Bv8A23daisQ+YdSutTK4EoiURKIlEX//2Q=="/>
          <p:cNvSpPr>
            <a:spLocks noChangeAspect="1" noChangeArrowheads="1"/>
          </p:cNvSpPr>
          <p:nvPr/>
        </p:nvSpPr>
        <p:spPr bwMode="auto">
          <a:xfrm>
            <a:off x="160252" y="-1881184"/>
            <a:ext cx="4307065" cy="3924301"/>
          </a:xfrm>
          <a:prstGeom prst="rect">
            <a:avLst/>
          </a:prstGeom>
          <a:noFill/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64" name="AutoShape 12" descr="data:image/jpeg;base64,/9j/4AAQSkZJRgABAQAAAQABAAD/2wCEAAkGBxQTEhQUExQVFhQXGRoYGRYYGBYcGBgaGBocGx8gHxkeHiggGBsmHSAXIjEiJSkrLi8uHCAzODMsNyguLisBCgoKDg0OGxAQGzAmICQuLDcyNiwsNSwvLDQ0LCwyLSwyLCwsLCwtLCwvLiw0LDQ0LCwsNCw3LCw0LywsLCwsLP/AABEIANkA6AMBEQACEQEDEQH/xAAbAAEAAgMBAQAAAAAAAAAAAAAABQYDBAcBAv/EAEIQAAIBAwICBwMJBwIHAQEAAAECAwAEERIhBTEGEyJBUWFxMoGRBxRCUmJykqHRFiMkgqKxwUPwM1NzssLS4RXx/8QAGwEBAAIDAQEAAAAAAAAAAAAAAAUGAgMEBwH/xAA/EQABAwIDAwoEBgIBAwUBAAABAAIDBBEFITESQVETImFxgZGhsdHwBjJSwRQVI0Lh8SRickOSshYzgqLC0v/aAAwDAQACEQMRAD8A7jREoiURKIlESiJREoiURKIlESiJRFBcZ6RLFlI8PJy+yp8/E+Q/KoutxOOn5jec/h6+mq7aaidLzjk1Qr2V4P4jtF/DPbA8kxjH2efkajTR4hJ/kF1n7h0eXZ35rs5elb+lbm8ffmpngnSRJcK+Ffln6LH/AAfI13UWKtkPJzDZf5+hXNUUJYNuPNqnqmFHpREoiURKIlESiJREoiURKIlESiJREoiURKIlESiJREoiURKIlEWK5uFjUs7BVHef97nyrF72sbtONgvrWlxsNVVr3jEty3VW4Kr3nkxHiT9Bfz/tUBNiE1W7kqQZbz7081KR0scDduc9nvXyWfqLbh8fXXDrqHI+fgi8yfP+wqTw3BxG7mjafx4enWuOsxDaHONmqqR/Kq3zjJh/h+Wn/UH2s8ifs/nVq/KP0/m53h1Kv/mfP05virXNYW98nX2zqGPNhyY+DrzDefPlzAxVYxLCWynZkFncfeoU7R15YLsN28Pei1eH8blt26m4U4HLO5A8VP01/MeR2qGjq6igcI6gXbuPvy1Ui+CKqG3FkeCtlvcK6hkIZT3irBFKyVu2w3Ci3scw7LhYrLWxYJREoiURKIlESiJREoiURKIlESiJREoiURKIlESiJREoijOL8ajgGD2n7kB395+iP9jNcVZXxUrbuOe4b10U9M+Y83TioG3sZrxhJKSsfd4fyr/5H8+VQ7KepxF23Mdlm4e/M9ikHSw0g2Y83e/dli6RdLrfh6mGBVkmH0QdlPjI3efs8/TnVuw7CrtAYNlnn6qv1uIbJu43cuTcX4rLcyGSZy7d3go8FHJRVohgZC3ZYFX5pnym7itKtq0qQ4Jxqa1k6yF9J7xzVh4MO+tU0DJm7LwtsUz4jdpXWuA9J7XiSdVKoSb6hPf4xtzz+fuqs1+GFjSHDaYfean6SvDyCDZy+Li0nsWLoxeHvbHIfbUcvvjb7tVGWiqKF3K0xu3ePevmrCyoiqRsTZHj7/pWPhHGUnGB2X71P+PEVJ0WIxVQsMncPTiuKopHwnPMcVJVILlSiJREoiURKIlESiJREoiURKIlESiJREoiURKIvGYAEk4A3JPIURVjinSMsertgSTtrxufuj/J/wDtQdXipLuRpRtOO/04+SkoKEAcpNkPfvillwRIVM92y7do6j2R5sT7R/3vWdFhB2+Un5zzu1/s+Cxqa/m7MfNaPfYqZ0v+UZpcxWmUj5GXk7fd+oPPn6VdqTCw3nTd3qqvU4hfmxd65/Uzooom68oviURKIvVYggg4I3BHMGi+g2XRuiHyjlcRXmWXkJvpD74+kPMb+tQ9XhgPOh7vRStNiBHNk71ar/o+rgTWbLv2gqnsN5ow9g+XL03NUuvwgSOL4+a8dn9HpVmpa8tbsu5zV98I6SkHq7gFWGxYjBB+0O715f3rmpsUfE7kasWPH19VumomvbykBuOHvyVnVgRkbjxqeBBFwowi2RXtfV8SiJREoiURKIlESiJREoiURKIlESiJRFqcS4lHCupz6KPab0H+eVaKipjgZtyGwW2KF8rtloVXeSe+bA7EQPnpHqfpt5enLnUA6SpxJ2yzmx+fr1aKTDIaMXdm733LY4lxS04XH2u1Mw2UYMj/APonn/c1ZMMwgN5sI6yffgoetxD90h6guUdJek896+ZWwgPZiX2F/wDZvM/lyq3U1HHAMszxVbqKp8xz04KFrquuYgjVKL4lESiJRfQLpRfEoin+i/SueybsHVET2omPZPmPqnzHvzXLU0cc4z14rqp6p8Jy04Lqlnd2nFI9SHTKo8hInkR9JPiPQ8qniOFgjYmbcbj6FWKjr/3RnrC04rmexYLINUROxGdB9D9BvsnzxnnVatU4Yfqj8vTyU1+jWDg/33+atfD+IJMupDnxHePUVOU1XFUN2oz6hRs0D4nWcFtV0rSlESiJREoiURKIlESiJREoiURKIoDjPSRY8pFh35Z+ip/8j5D/AOVE12Ksg5jOc/y6/Rd1NROk5zsmrS4dwF5T1tyTvvg7MR5/UHkMe6uSnw2Wpfy1Wez3p1LfLWMibycA7feqhOlXyhxwgwWOksNutABjX7g5OfPl61daLCrgF4s3h70CrNXiIaSG5niuX3M7SMzuxZ2OSzHJJ8zVgYxrG7LRYKFe9zztOOa8t7d5HCRoXYgnSOZCjJwO84ztUPi2L/lxY54GwdTwzHZvCnsHweGvhkc6Qtc0jdcZ6X36hb8fB/4N7rJDBx2PGPOjPrr/ALGqf+fOZjF2/K7X0/7c+tW9+GsfSMw5wBIZkeD7XyPD7LDf8NeGOCRuUyax5YPL4FT76mMH+IxJy0cuZj04kcO9Q+KYDHPUN/CjZ52y7hex51t2hB7OK0gatsE7J4xIw5FVCrpJaWZ0Mos4e79RStq5l465rjraKOrj2H9nQVJ4XikuHzcrHY3yIO8deo96qe4dwZLqFjB2bmIZaLJKSr4rndW7sZxnHLNeeyYnW4FWclMdqM++7pGfXYq7TsosThbK8c12jgLOYeBtqB06jMcVBf73516PS1LKmISs0KoNbRyUc7oZNR3EbiOgpW9ciz2d28TiSNijryZTg/8A88qxexrxsuFws2Pcw3aV1Pot0+iuV6i9CK7dnUQOrk9QdlP5f2qArMLLQTHmOHvVTVLiAdYPyPFSd/wKW3brbUsyjfRzdR5f8xfI7/eqmVOFvjdy1IbHh6emiskNa17eTnzHH35qS4J0jSXCvhX/AKW9PA+Vb6LFWynk5ua/z9CtdRRFg2482qdqXXAlESiJREoiURKIlESiJRFhurlI1LOwVR3n/e58qwkkbG0uebALJrXONmi5VVveLTXTdXApVO/xI8WP0V8v1xVfmr56x/JUosN596DxUrHSx07duc58PevktkW9tw+Prrh11dxPj4IvMn/ewqUwzB2xkbI2n8eHp1rhrcRLhzjZq5t0u6cTXmUTMUH1Ae04+2e/7o29edXSkw5kPOdm7wCq9TXOk5rch5qp1IrgXjHAzXLV1TYInPO4aeSkMOoJKuojjGQcdd3E9tlarWBOHSrK0gkbqtvv9aElA8dKhvzryKeqnxOIQuvYE67hs3HebL01sEc+1yUYbtEXtlcBpLSeu63bnhjJoSWVeruZD1yFgBB2hPpB7sjIOcbkGuNlQHXfG03YOabfNls37DovrJg67mNzYMv9v23WW74hDdPC7YaKJpHRBzbBSKJMeLuGbB7h4CsI4JaZj2tyc4AE8NS49gsOvpWLIpIGuaPmIAJ7y49gstDifR4yvfXOoLHGXZQu+t0XLAfZ1ZGfGpWhx2Wkip6Zn1A9V8h4bulcr6ankLWvbdz2BhvuFzY9encFU69hvdeXEWSi+Kb6F3JS9hx9ImM+YYH/ACFNUn45pmvohJvH9+verZ8NSl0c8J0sHDrBse8FffTWCMXLSQsrJLkkrjAkU4cevsn31HfCNZM2mlpnXDg0lvdke7yUpidI2QU8srb7L2tdfexxy7jcdqibuyeLq9fKSNZFYcirDPxB2I/WrJgONiu2on/O0kddvfuxUP8AEGDR0xM9P8m0QR9J/wD5O7uWvVjVXSiK5dEOnktrpjlzLByx9NB9knmPsn3YqOq8PZNzm5O8Cu+mrnR812YXQ5rC3vk6+2dQx+kOTHwdeYbz5jbmNqp+JYS2U7Mgs7j71CstHXlouw3bw96LXsONy279TcqfI8zjxB+mvLzHlyqHjrKigcI6kXbuPvy1Ug+niqRtw5Hh7/pWu3nV1DIQVPeKn45WStDmG4UW9jmHZcLFZK2LFKIlESiJREoiURRXGOOJBt7Un1R3fePcPzrhrcQipRzs3bh70XTT0r5jlpxUFa8PmvGEkrFU7vTwRf8AJ/PFQ8dNU4i7lJjss3D0H3K73TQ0g2Y83e/dlj6RdLrfh6mGBRJN3qDsp8XbvP2efoMVb8Owq7QGDZb5+vWq/W4gGm7jd3vuXJuL8VluZDJM5du7wUeCjkoq0QwMhbssCr8sz5TdxWlW1aUoi2+EpG0hSRUOtMBnYqseO0XJG+QoOB3k1QPioPbUB8dxYAmwuXai2fZfqXpPww+T8tu1x5rzkMzoMu0m62kuUaCaKROsuHYlJmZV0jIbshiGGo6zyGdW9V0xvErZGGzAMwBe+7O2WWXHRWMtcJGvabNAzGvfbLLJbMLRNdxApO0CuhmEpB/fOdOo4JBVuwfMA1qcJG07s2h5B2dn6RnbjcZ9q1kPbC43AcQbW4Dd2Zraie0F3PLNFI0LTsquuepU+J0nLE5Jx4HvrU4VJp2RxuAcGgkH5j36eq1uE5haxjhtbOm/xW1w7hNydNvIBFFIkoTcZjiMgd8r3u2pFGTsM+/TLVU4PLs5zmlt+k2IGfAWJOWZWqWaHORuZBF+k2sM+AsT1qtcashDcSxKSVRsAnGTsD3eZNen/C1TLU0Aml1c4n32qg/Eex+Ij2ABzG5Ddm4DwstMKSQBuSQAM43Ow3qQxSsko4uWaAQNfUf0Vz4LQ09dK6GVxabEtIz01BG/LPUaKb6IWrG/hQghkZmYHmugHn78Cqj8VYrDU4U18Z+b+PVWDCsMkoX1HKZjZaARo4ON7juz4Lc6Xr+4DfN+o0XMigZ9vWuS3vKjy22qt4LOYaq/KbV4+7Ii3irE2Dl/0y/auGHq2XA2Wz0tMfzSKIZMtoYY3yPrxHOD37gfCvvw5JJFijZf2yE2/wC63kVxVsRlp6gu+V7XuH/xNwqarZz5V6zTVkdQ57WatNjfz6lQa3DJ6Rkb5LWkbcEeR6dF7XUo9KIpDgnGprWTrIXKnvHNWHgw761TQMmbsvC2xTPiN2lda4D0nteJJ1UqhJuegnv+tG3PPPz591VmvwwtaQ4bTD7zVgpK8PN2mzl8z2s9ixdCXh7z4ffUcvvjbx099Sko56F3K0xu3ePevmp9lRFUjYmyPH3/AErFwnjMc422fvU8/d4ipOixGKpFhk7h71XHUUj4TnmOKkq71ypREoiURfMjhQSSABuSdgB618JAFygF1V+KdImc9XbA77a8bn7o7vU//agqvFnOdyNKLu4+nropSChDRtz5Dh6r2x4HHCpmumUY7R1Hsr5sT7R/3vWyhwezhJNznndr/ZWupxDm7MeTe7+lTel/yjNLmK0zHHyMvJ2+79QeftelXikwsN503d6qr1OIX5sXeufk1MaKKJvmV5RfEoiE1qlnjiF5HAdZsuinpZ6h2zCwuPQL/wBLc4LapLIesJ6qNGlfT7RCY2HhnI92aovxNiZeQyHZN7AHpPTw6OK9BwHD5aGm5R20JHutY5Abgbb+gq2cR6OxMuvREtsya1uULh4xpLZkV2PWg7DuOT3VSoa+Rp2dol4Ni02sc7ZEAWt3KUiq5Gm1ztA2LTax6rDLyVf4HpmjmjlkJJ6pY0VcySBXLYUDv7sk7Z35VI1W1E9j2N+okk5C4tn6BdtReJzXMbxudwuFKcKm/h7t2Xq0SJXihBJiGpyQ2Ccs/WINz445YrknZ+tE1puS4hzt+mnQLFc8zf1WAG5JIJ36eVis8q3MstqAFaTQzqkrNqyxDmWRRsqawulM9y7bYrBpp4o5DcgXAu0ZZZBrSdTa+0evPesByLGP4XtcDs2QeNtSqrxJAJpQJDL2t5D9NvpEeWrVjyr0f4UD/wAKXvGyDYAcAL+ov03VQ+LHsc+FjWgOsSQOmwbfps1e8KtDLPFGvNnX3AHJPuAJro+KaxlPh7w7U/b+bDtXH8MwONS6o/bG095BaB238F0fhECC9v7k8lKpnuGmNWf8wK8fqHvNLBDxufEgK4TPcYIous+Jsoew4ajJYRDWVmma6IcgkKi7AnwOV9cmu2Woe108htdrQzLiT9s10yTODpXm3NAbl1qO6TXpeGUsZB1l2cK4xpWJCNvLJX0x76lcChayuh0sxlyR17XkCuepi/x3Mba5j2cuLzsjzUfxrhnUwWbEYeSN2b8QZc+YD4qc+GK90+Jzi+R9nxCjPiBjX0D2jSNzLd2ye9Q9eiLz1KIlEXqsQQQSCNwRzBpqvoNl0boh8o5XEV4Sy8hN3j74+kPMb+Oah6vDAedD3eilabELc2TvVrv+AK4E9mw37QVT2G80YewfL2fTc1TK/CA9xfHzXjs/o9KstLX7Ldl3OavvhHSXfq7gFWGxYjBB+0O715Hn51zU2KPidyNWLHj781umomvbykBuOHvyVmU53HKp0EEXCjCLL2vqLS4nxSOBcudzyUe0fQeHmdq56mqip2bUh9T1LbDC+V1mhVctPfNj2YweX0V9T9Nv97VXy+pxN2y3mx++89GilQ2GjFzm733La4lxO04XH2jqlYbKMdY//ome/wDuasuGYQG82EdZPvwULW4h+6Q9QXKOkvSee9fMpwgPZjX2F/8AZvM+7HKrfTUccAyzPFVuoqnzHPTgoWupcqURKIlEWzwvhyysxYnSnafGBhdu0WIIABIGwJ8vDzTHHup6p7dSTlfpztbq6QOleuYVV3w6FzG2uLdoyOQ42vu719WaFJQ0EjMwYaBGD1jRsSDyBAYAAFSPpd+KjpDtx7MrQBbO+gIt4cD0KUe4OZaRthvvoD6cCp66kkBkN1NI8CYcW8hUSO30FZULCNM8ySOWw8OGKNrgPw8YDjltNBIA3kEgXPDXrXE3k7DkmgOP7hoBvIJtc+7rCiB5y8TG1uoo3LoIgI9cSkOQwbCgjbda3TQy00YZOzaY52RJztfqzselfGzM2TGbPbcb8xfMXFu3VazXIaCFyJCNCxyIgGGS3kU6i3NNnXf61BHszPble5IJ4uBytv0PYujY2ZXNy1uCeLhp06dy3r21V5V6uOe2U4M08zuXZZNl1DXnqyQAWztkZxiueKQsjO25rz+1rQLAjW2WvAdy0xvLWHaIdwAAtca7teC1ek/BxCpPzeWJiQvZcPAST9FiNe4+ia7sPxWd8ZhEwLDqLWd2jTrtqtNPFBPUNndsuc3QkWd27suOa3ejUhsy7PCzzOiiIjGks5GmNdt2PNiDtpI9dOL1MmJlpc/mtyPQAM3enEm/VpbQwsj5OA2btEu49Z6Bo0cLKaaD9zHYxuHlnJkuJFIOlS2ZDkbZJ7AqID/1HVTxZrMmg7zbmjs1KB/PNQ4WDcmg+HqV6OIqDNdqAVUC1tFH+oc76R3gtgeimvnIOIZTu1PPeeHX1DxKckSGwnX5ndHseJUFxkma5jinkLJaxg3EmO/YuNueToQVI0juQge+EWMps0dG77k9C6YmNbFtsGbnc0d4Hdme5fPSl5pntIn0NMysRoGFxK/Y7u5V38q68FqI6Ll6iO4AFhfW4GZ8T2rmdSQzRua4fp7Q2r79kEkdrrKrqcgHyr1WgmM1Mx7tSM15zi9M2mrZYmaBxt1ahe11qNSiJREoin+i/SyeybsHVET2omPZPmPqnzH51y1NHHOM8jxXVT1T4TlpwXVLO7tOKR6kOmVR5CRPIj6S59R6GqniOFgjYmbcbj6FWOjrv3RnrC1IrqexYJINUROARnSfun6DfZPnjPOq3/k4Yfqj8vTyUx+jWD6X++/zVrsL9Jl1Ic+I7x6ipymqoqhu1GfUKNmhfE6zgqbwKy6+ZluGLOudX2mQ6W37hnkB3csVXoacVNc9tQSSL2HHPyUtJKYaZrohqvnp30yNkRbW8emTSG1kDSqtkDSv0jseew86vOHYe2UXOTRlYe8gqvW1piNhmTvK5Lc3DSMzuxZ2OSzHJJ8zVkYxrG7LRYKBe9zztOOaxVksEoiURKIlEWxYTBH1nXkKwBRijZKkL2hvgNgnyzULjGFsrGAhoLrjXh/GqsWB4uaUuild+nYmxFxfI5dJAIG65F1LW3H2DIP37jqijK00pDysCA4Grlkr2fI+RqEd8MQxte8tbcaXAsRx6D6dqmGfEEUsjGNZ81r2aLtN/l0zGufSOBC17Rp/mr28YV45GWRgCMxsjae0cgKWC8m5jBHfWmrqKGmkGy7IWuNdq2pFr5ka3FulSMH4uVhkqBZ5Dtnds3zALSMw07xc7iNFvcfuJJZUiynXXOgztHg7k6VTYnsooDEZ3JyeQqtGblXPqn3s2+zcW0GtuJ0CmqVjY4y/cy9gfE6DU5DLRazW4mkjt7dUYKGVBKSjscrI0jLyw47Krvt4YrWHmJjppiRe19nMDUBoP+upPFbA8xtMspOetsxvAA6t/SrB+0UaxEShlKakCjDyRPjDRMrH95E3cTkY2OCoNR34GR0l47G9jwDhucCNHDfv3jIkLi/CPc/mZ3z4Ajc7oI39+hKio42C9fPIn7shXhJb9xG6+zGpOBKwBwB7OBnHd1lzSeSiac9HfUQdSfpHj59BLSeTjBz0P1EbyeA8VtdHbOWQAxRtGAGVJZPYgjYksYwd5JWycvgDu5VprJYoyRI6+hIGrjuvwaNw1WFTIxhIeb8QNXHp4AcNVpw3UcFn1cIOZXLTOPaW36zQuW+iWHIeBJ763OjfNU7cn7RzRuLrXNh0LY5jpZ9p/wC0ZD/a1z3KdkugqC70YjjHVWMGN2Ztg5Xnk93lk864BGXONPfnHOR3AcL9G/pXIGFzuRvmc3nh0dnmveFcIMeiDrQLhyLi6yuoNHk9gnGBuTz55Jr5PVB95dnmDmsztY8ePsBfJqgPvJs80ZNztY8ffQF82NxE1xc3ruuVR+oTbPVRjSXA8GYED1avsrJGwx0rRqRtHpOduwZnsX17XiJlO0akbR6Tu7N658g2HpXtuHxmOljaeA8c15zjU4mr5njTaPhl9l7XYotKIlESiJRFns7t4nEkbFHXkynBH/zyrF7GvGy4XCya9zDdpXXOhPTAX4NvcRgyaSScAxuowDkfRO48qrtfh4iG035TuPvNTtHWmU7J1Xlzb/N7wJAzb6Nic4LE9knmwxg7778z3UWshbS1jPw+Rdu3a+RVpp5DNA7lcwPRbPEv4e/D8lfDfHsP/hv5q31/+NWxz7jkfI+BWql/WpnRbxp761D/ACycNykNwB7JMbejbqT5Agj+arthMuzIWcR5Ks4lHtRh3BcsqwqCSiJREoiURKIlEWSKYqG04yRgEjdSGDAqfotkc/AnxqNxSkkqIbRmzh45adqm8Br4aSovOLtNuzPIkbwPQ7l5PdNIoQ7KCWPMl3PN2J3Zj+Q5d+ahRYJUTTOLgWni4eA8/M6K+1uO0NEwSNcHl2gaRkPsPEnqy2eBqBJpB06kcd2+EZsZ5qrYwdJBwTvW34iwuOkpWSMzIcAb7777aXG4ZjTJRWEY9NXyyMlAsLOb0C4Fum17i41v0AWa+ggBmjCKoSaMxvvrBkgLMob2jjA0jxKgbgVSonzHZeTclrrjdk6wNtM759F+lTkbpSGuve4Nxuydrwz39qi7aJpXN0+EkmZjGTuI1QZkmPjoAwPtegrre5sTRTtzDQL9N/lb27+jrXS9wjaIRmGgX6b6N7d/QpThl1bhOt7Dsp021rqUuWY41yDvlY4J+qPdjknjnLuTzAPzvtYWG4f6jdxK5pY5S7YzAPzOtl1DoHis94rDrlabD6QLu7OdESncQxL3nu28fE7a4y07Ba3K/MZvJ+tx99yxYRzSG5X5jd5/2cVjuJbWKK2gCNGjuJZBIAZJI4ydOV5kyNgBfXYDes2NqJZJJSdogWFtATrY/wCo1KyaJpHvkJuQLC2gJ17t5X3ZcXeeYyGPXdKzRwW+MJAu2ZJD3HcD3beWMlK2GLYDrRkAudvd/qPP3njJA2OPZBswgFx3u6AskwVRLF1uRkNfXfiTt1SY7z7OByHwrFu04tk2c/8Aps//AEfO+8rFtyWv2f8Ag3/9H3mtDpLrVUtgsb3Mp0jq1xptwcxx745kZOe4b+NdWHlm2ah1+Tbmdo6u/cft5LZA3bDpA4hoGp+re7s3dKrF5bdVJJHq1FGKlhyJGxx5ZzXpnw3UyVNIZpL8518+oKjfE7IWTxCJoaNgZDrNr9NlhqwKspREoiURKIlEXVvkd4bpimuG+kdCn7K7n8z/AE1BYvLdzYxuzU1hkdml/FSnRwdfdPOeWS49/ZT+kD4VQ6T/ACsRfLubp5D7lWuf9Gkazef7KkOm1rqiWQc423+6/ZP9Wg/y134xBytMSNW5+vguWgk2Jh05L5vLb57w14+bshA/6ibqfxBTXXhFWXRRy7xr2eq56+nAe+PcfuuD1fwQRcKmkEGxSi+KSs+BTyDVo0J9eQhE38C2M+7NRVTjdFA/ky/af9LAXu7Q29u2y646KZ42rWHE5DxU2nRmJIC863GtcaurMbJpP012OtRtkZyPSq8/4jqZqwRUjotk6bYc120P2OuRsk/tOyQevJd4w+NsW1IHXGtrEW4jiOOd1ktuDRLC0c2CHlTqbhRyEqHQ33SVwVPInyzWqoxiqkqmz0uRZG/lI3byxw2m/wDIB12kajoNlkykjbEY5N7hZw6RkerKxCrk3CZVSRyvZifq3Pg36ct/MeNWuPFKWSWOJrudI3ab0j16Og8FGOpZGtc4jJpsVo1ILmSiJX1FIcF4aZpI87IxbTk6etKadcYb6JKsRnzx6edfEOOCYFkfyttuuQTeziOAO7tXpeD4SMMidJJnIQL2z2AdOvMAn3ez9IJEjR2jiW3mfYdZIHnYvhSUQOwj25vnOBjG4Ip9G10jwHuL2jgLNyzzNhfoHipKmDnuAcdpo4CwyzzNhfoHivnitmDI8C9lQbWyUjmFb9459ScetfaeUhglOZ57z1jILKGQhokOvPf26BSXStLeOzCwIhcSpHHoALrIGBIBG+vAPx865sPM76nalJsWkm+hFvJaKMyunvITaxJvpa3ktC/jltzFJPAhi1u6Qxszk3MgJUyFvbPMAjl/foidHOHMiedqwBJFuYNdm2i2xlkoc2N5vYXJFuaNbW0WRLmO2maWbTNcBTJcSk7QkjCRR9wYnbHPAJ2HLExyVEYjju1hNmj6uLj0b1iWPmYGM5rdGjjxcehRcrXEdvG7hrZZJgZGXInmaQsxIA3CqucA8ziutogfM5rbPLW5A/K0C3iTqukCJ0paOdZuV/lFvud63LmZYFjaSLTpObWy5uWOwlm7y2d8e6tDGOmc4Mde/wA791vpb0LUxplJDXf8nbrfS3oWnYSvbmW8lY/OFd42RlB6x2XsqjdwU7sR3AAbc+l0QqiykhbdrgCLHTPeOnd03JWVQ6IsEekYF730A1J69yrBJO5OSdyfEncn4167h9OynpmRs0A3aLzDF6p9TVvkcLbgDuAyA7teleV2KNSiJREoiURegeHOi+ruMlv8z4YkI2YoI/5pN3I8wNZ91UXF6zZZJN3eQVvw6nzZH3+ZW90RtdEGrvc59w2H+T76i8Eg5On2zq4+G5d2IybUuzwUteW4kjeNuTqVPvGKl3NDgQdCuAEg3CrXQm5IMkTe0N8eDKdLD4ioDB3GKWSmduP8eilK8bbGTDf79Vy3p1wz5vfToBhWbrF+7Jv8A2oe6vSMOl5SAdGXvsVJr49iYnjmtHgXDPnEoj1BF5sxI2A8M8z5VqxfEvy+mMwYXu0AAJuem2g4ns1IWFJT8vJsXsN6vyJ83gdXgVrZcBQ0hlZiSACQRojXvOOXdmvMnvGI1rHQzltQ6+0Ws5MNABJF77b3ZWF8zvICsYHIREOZdm652r8OgDit6ylYB0hjSNUkdAuAqntABtv5zgczio2shhLmSVcjnl7GuJvcjmklo/8AqLnIC54LfG92bYmgAEjo1Gfn4L6u+KwBHM4xErhQzphWOdgoOS2kjOoADvHKtVLhVaZoxRm8haTZrrlot+45Bu0Dk0kncdQsn1MWyeVHNBtmNerebcdOCw8QtTJ1sY0rBIgYvt2mdsu2fJF2PLcV1UNW2m5Kd93TxuIDc7hrW2a23S92e/I71rmjL9pgyY4a9JOZ7AFzPjVkIZ5IgchWwD4g7j34Ir17Cqw1lHHUOFi4Zjp0PiqrVQiGVzBuWlXeudCK01LC+F7WmxIOfDJddDI2Opje5u0A4Zcc9FaeFWk7Jb/uIWSSJ4Ylc5VTnW0rLg77fkK8ZnlhDn89wLXBzrancGg3C9ZmfEHPG0QQQTbu2Rmvu7sbf5sy25V36pJ17GCDAdMjFs57QDdnHM59MY5p+XBmFhtFpz+rMC3RlndYskm5UGUWFyNfqzA7OKkuN9hbiYsih2t7m3JI7booyoXmTt4d4rmpecY4gCbB7XdAJ1votEHOLGAHIOa7oBOq1rO9Al1mOcIk0k8f7iQhjMnI+BVs77862yQkx7G025a1p5wFtk69oWb4zsbN23IAPOGVjr2hacUYnFqXkeVdXbiVyJmuJGOrI20IqjntsCBzJrc5xh5QNaGm2RI5oYBl1knd6WW0kx7ey0DgbZbI06yT7yWvbXCRSy6GQKkzmIMNSQqGw0jDmzYAVBz32rY9j5Y27QNy0bVsi7LJo4C5u46LN7HSMbcG5AvuLssgOA3ncpnpAkt4WlbMFvBGzgNgSvlT2tH0QcYBPdnHPbipDHSAMHOe8gZfKM9L77alc1MWU4DBznOIHQOi+9Q0MMSRJLcKyKVUsHObi5IA7Kj/AEoM7au8Ae7tc6V7yyIgkE2t8rOk8X9G4rqc6R7yyM3I4fK3pPF33X1xe3nuEe8uv3USjTDF3knZVUHkM4JY7kDbbGM6OaOneKWl5z3fMfPPidLDq430AU8ZETedbMk6ZZ7R423DQHPVVwCvX6aLkoWR8AAvKq6o/EVMk31OJ8ckrcuRKIlESiJRFYegPDOvvoVIyqHrG9E3H9Wke+uSul5OBx45d66qOPbmA4ZrpnS6UyTxQr3DP8znA94AP4q80xt5e6OnbqT/AAPurzhzQ0OlO7+yrXBEEVVHJQAPdU7GwRsDBoAox7i5xcd6yVmsVTb/APh78PyV8P5drsuPiNX81V2u/wAauZPudr5Hwspam/WpnR7x/fmof5ZOGZSC5A9kmJvRu0ufIEMP56vGEy2kLOP2VXxKO8YdwVU6EcKErSyEIWjChA/sa3JwSPpYwdu8kVwfFuKmkZFCC4B5JcWfNsttcA7tq4udwutOF0wkLn5XFrX0ufRXHiK7wIZckBjr2y+nAdWjGzRkZBxuuxxgEihULgWzytisCWjZ+m99hzXnNr2nME2D8xe5AM5OM2NLuOfHiCN4PRp1KmdIekEwuG6uTCphVKEEMBqwx5gkhjXoGCYBR/gG8tHcvzIcLFpOzdu4gAtH9KCrK6UTHYdkNLb9bHxVg4XxAyWqSzykqDgtCshkBHdJsdvcBvtVYr8PZT4i+nooQHEXAlLQwjjHm037SdbqSgmMkAfK7L/W9+3VT151b2rEnREUO65/4ZwThcDBK7YxkZqr0n4mDEmNA2pQ7R315gXNzcNOd72Izy3SMnJvpyTk227h1Zahc86V2BTRK5/ezNIzICMRgadK/eAO/wDvPqnw5Xtm26WIfpwtYGuP7ydq7uokZdp32FaxCEstI75nE3HDSw8VX6s6jErXM1z43NabEgropZGRzMfILtBBIGV1N8J4tK5itlEa5XqutVT1vV7sVDE4GdxsK8oxPC20Ury87RFja/NvYWNrA5L1Wmmgq6f8a0OsSTY2tcG17D1Wt0HfF5CMZD6kYeKshB93I+6tWKC9K88LEdhUjiAvA48LHxU7dXicOJXae7HZVnJKwRD/AIajwJXBIGOfPx4I4n142vkj321cd57/AHw4mRurM/lZ0fuO896+uF8SvLrJhvgJgNXUNGqDH2WwQ2PP3+NfJ6elprCSHm/UDfvGVklhp4Mnxc3je/gvbbiLT6p2jVb6zOp8DHWxjKuCO5gNX+Oe3x8DYbRB14pdP9TqD1FfHwiK0YP6cmnQdy3OP8Mt4ILe4t9MeJFIlK6zplzlmznWVzqGeWNq0UlRPNNJDNc5HK9sxuFtL6FaqeaWSR8UlzkctNN3RdabcNkuOwmYopmGu5uCBNcEb4VDvoGMhRgYA3reJ44Oc7nOaMms+VnWePEraJmRc52bm6Nbo3t49K1uB9X1OqJR1is3WXkoysKBjp06tmlK4wFHf8NtVygls85ECzG/uNs720bfW6zqNvlLOORtZo3m3RuvxWj0p4+13IMZESbIDzJ73YD6R8O4e+rn8KfDv4Rv4mYc46e+HDv4KmY3iTIY3UcBu4/ORu/0B/8ALu4qEq8qnpREJrnqZ2RNs52yXZAnj5d+S7qClknkJZGXhuZANiR592al+E9Hnnt5pY2Jkib2DyddIO3g3P8AKvPqvHarDMQEMj9odJuNeB0B6NFfX0uG1cMf6IY17bggWc06ajUdfWodTkZr0OmnbPE2Vuh927F5/XUj6SofA/Vp7+B7Rmva3LkXVPkd4bpjmuG+kRGp8l3b8yPw1BYvLdzYxuzUzhkdml5Ur0dHX3bzHlkuPQ9lPfoA94qhU3+ViLpdzdPIfcq2Tfo0gZvP9n0VzqyKISiKudNrXMSSDmjYP3ZML/3aPzqKxmDlKYkatz9fBd2HybEwHHJfN/bfPeGvHzdoyB/1E3X+oD4124TVl0ccu8a9mveuavpxtPj3Fcm6E3SJcKZG0ppdgScANoO/rp1VM/FVPLPhxEDdpxLMrajaGXVe1+9V/DXtjn/UNgL99lazxKLqYj1TFYY450IbthdZQ797AAFgdjkiqYMNq/xco5YB0r3xuFuaTsBwy+k3IaRm2wOeYUuaiPkm83JoDhnna9j28eOaoPFpkeeV4xhGdio8ifDur0vDYZYaOKOY3e1rQd+YHHeq5Uva+VzmaElSvRfpALbUrIuG5SBcup88EF18sjyqF+IcAdiWy9jzdv7Sea4dGTg13TYjiF10NcILtI132zHlcdquXC+PWpB13KkkAsHZ1TIJ3USHI7sgE8hXnWL4ZXUrm2h2QCQ0jY2yCP3cnYHfY7IVmw//ACQeTu7jk63j6qhdKeLxzS4iBESFtP2mZizNk/WP5AVccHr24fTfqHlJHbN7ZAANAa0ZftHRqTrqs3/DFTVvu4iNovYHnE3NybDj19ihhMP94qXb8SR/ujPff0WD/gmUDmzA9bSPuV9K+cBQSxOAANyT/f3VlP8AEcDY9qMG/TkB0krTT/BtRyn672hg1INz4gW6z4rb4aWjxcru0Mq6l8AfZPoSGU+HZ8apdbKap7mSnOQHPz7ha38K8sp4oohSMFm7Nh9+3f05q3dDDayXxeBJUPVuxVymlSWQYTG+NzzP/wAgcS/Ex0gbKQcwMr3OR1XFXCdlPsyEHMaanI6ql8XmLzzM3tGR8/iP9uVTtOwMhY0aWHkpaBobG0DgF9cDujFcQuOYkX4E4I94JFY1UYkge07wV8qGB8TmngVcIbtV424GNL5ibwJ6sZ/rUCoV0TjhQJ1GY7/QqLdGTh4vqM/H0K2mtJGtZLeMBprOcMiNvrQHWmR35U4x36cVqEsbahsz8mytsSNx0PiFrEjBMJXZNe3M8DofFQXGuNrjPWSzXLKVLOvVrAG2ZUj7pCNi2+1SFNSO02Q1gN7A3LuBJ4b7LrgpnaWDWdBvtcCTwWG+tru5t0kQK1vGMLFE2eq0j6S82fG5O53ztWcUlNTzFjiQ873b+o6AcNFnG+CGUsd8x3ka9R4KurP4/GrxQ4+9lmVAuOI17ePn1quYp8IRyXkozsn6Toeo7vEdSzA1aYpmTND4zcKgVNNLTSGOZpa4bivGOAawqpeShfJwB/hbcPp/xFVHFa+04Dsvn4KwWHR/TcpHd46sxrISMjIkxGo8mDsM+leZ4j8RS1tCAwc9rjn1C+mmgK9Do8Pho3SVFGTzubY52sbk33ggZb+lWbobcx24jtdQaWSWfV4jqsqCR3ZCjHvqsYm2SpLqg6BrbdN/S66KyN0l5ALNAbbtz+6odxZuA0oX9yZXRT4kZbbxGO+vQMAxRzZ46Qn9uY8b9d/BR/xFh8ElM+b/AKrQ13Zk0g+f9rXq9LzldxNv8z4YkI2coE89cm7n1ALn3VRsXrNlsk3d5BW7D6fNkff5lbvRC10w6u9zn3DYf5+NROCQbFPtnVxXfiUm1Ls8FO1MqPSiLBf2wljeM8nUrnwyMZ9RWLmhzS06FfWktIIVb6E3J/eRNsRvjwYdlh8cVA4M4xSSUztx/g/ZSmIAPYyYb1yzpxwz5vfToB2WbrF+7J2vgG1L/LXpOHS8pAOjL32Kk18exMenNeWnHtNnJblcseyjeCOdTj0yP6vKompwIyYrHWtdZozcOLgLMPXY59A6VsjrdmmdERnuPQdVBVY1HJRF9WbRhnaUEgKxVd+0+wUE/VGdR8lx315nijZvxD2g57WZ6L+mQXs2HnboYeRFgWt7Ms+2/jmvq7tDbugbSzaVdkOSFLbhW33ONJI88VxxyCdpLbgXIB49IXcyQTNJFwL2v9wto8fJXS0Fqy8sdUFI9GQgg1r/AANue17x07Vx43C0/hmh+T3A6/NfwO5YeBXYilLnY9XKEJ7nMbBT8cD31lVxmSPZHFt+q4v4LZURl7NnpF+q4unBJAvXZ9gwSBvgNHv16MUqm32La7Q/nwulQL7Ntdofz4XWToxxb5rcJKcld1cDmVbn7xsfdWNdTfiITHv3da+VcHLRFm/cpTpTwMtI1za/voJDrJj7RRj7QIG+M5PLbkeW/JQVgawQT817cs8rjcuajqQ1oil5rhlnvVZjkKsCOakEZ8Qc8qlHNDmkHQqQIDgRxX3HcusgkDHWG16u/VnOfjXwxtLNgjK1uxfCxpbsWytZW256WwSlZHjniuANJkgdRqHgc8x5EHHjUMzDJogWNc1zODh6b+1RbaCVl2ggt4OCq/FLzrZC/b375H1ufMnAHuA2qWgi5Jmzl2Cw+6kYY+Tbs5dgsFZPk24kIppVdgsZjLEscAFCMHJ8ifyqLxqAyRNLRdwNu/8ApcOKRbcbSBc3t3qznpXw5MqNOO/TCdJ/p3qLGG17+cfF38qP/A1bsz4n+VE8Y4Pa3cbS2LJ1qgs0a9nWPNDgq3gQMHl6S2F4vXYXMBNfZOWeY7948RuWmpphM0QVzTbc7e09B4cQqTboZCirzZlX0JIA/PFeg4piQmwwytGWjhvFs8j2d3BQ2FYT+AxUsmudlrnNI0cLWNx1E78iN4VhvIxLBcyXcq/OY3MUaagNw4djp+kpLYG2wFefxkxyxsp28wi5Nr7rDPccu9XBh5ORjYW80i57rDyW2vAA8sPzKZGZImM04bPaYsM951HLAeQFaTWlsb/xLCAXDZb0C2XUMrrUarZY7l2mxOQ6reGigLnjJkt4YcABDsFzgBVIz5sxZyT6VZMCpWx4oJTvv3m/gABZcWP07mUU8jTqBe//ACFx4ADtUl0E4Z84voVIyqnrG9E3/M4Hvq/10vJwOPZ3rzSjj5SYBdN6XzGSaKFe4Zx9pzpX3gBvx15pjcheY6dupN/sPurzhrQ0OlO7+yrXbwhFVRyUAD3DFTkUYjYGDQCyjHuL3Fx3rJWxYpREoipt3/D3+rkrkP5Yfst/UC38wqu1v+NXsm3O18j4WUtTfrUro94/sfdQ3yy8N7MFwByJib0OWXPgAQ49WFXjCJbSFnEeSq+Jx3YH8Fy6rAoNKIlEWSCxeU4jRnPM6VJ+OKgsXpKQgSTPbGSRmSBe27PfZWTBcbqqQGNrS9oBsPpJzv1X3dak+CdGpLmSRJHMUoBbTIran95x34yd+dUmsIooIqhwDoy6x2COb3ZZi9tyukuPRbboadvOAuCchmOGuWV9M1MpwUDhkmpcS9byxvqVurC+fNsDxNSsmJtfj8UTLGExW/12S3b2s8tzb9AVJEcgpXTEkS7V7773tqM95UFxDo48bpEO3OwyYowW0A8tR5Z9OXjyrexuH1sT6qO8UQNg5xAa477NJvbtF9LXvaXp/iGvpS2KYCU8NHDrIy8D1qJ6nGQT6j09+9SNP8Ot2w6R1xwAtf0X2s+MnOjLYI9l3EkG3ULZnry6Csbrj0qFxHDn0khy5p0P2PSrNg2MRYhCDe0g+YfcdB8NF84qOU0t7g0qiVVcao3IR18mOMjwYZyCP7E1z1LSYy5ps4Zj06jvWidpLCW5EZj3wO9Y/m6LMY3chA7IXAzjBI1Y7xnBI8M1ntuMe20Z2Bt9lltOMe00Z2vb7KUHQ+7O6IjoeUiyR9WR4gkg491cn5pTD5iQeBBv5Ln/ADCAakg8CDdZ06KkghZEd1/4kgbFvCB9aQ+2/kOVaziQBu5pAOgtzndQ3DpOq1muANyCBuH7ndm4LDLZWEez3E8zd5hjUIPe539RWbZa1+bWNaP9ib+CzbJVPzDA0f7HPwWlcWcLDNvKxP8Ay5VCv/KwJRj5ZB8Aa3sllblK0dbTcdoyI8QtrZJG5SN7Qbj1C0ra4aN1dGKupyGHMH/fdW97GyNLXC4K3PY17S1wuCsltdskokXGsOHAx2dQOrl4V1QxGeJ9IM9sDfnl97X7VH1zIYw2eXJrQQTwDrC/eB4lbcHFZQzONIkYlmkKKzsSfFgdI8gK66H4bNSLTbTWNAAGY8Mr9Z7FB4vjtLStYyG0nQHZNHTs7z76d1brMbXCYimiwk3VgKJYpcrq0gaQ4Ox2xuDzFQlbQupKo0kh2mnNt87EZjPW1um+o0UpQVLKyJjhm19yA7Mtc3UX3jgsfSSdTN1cahIoMxxqO/ftMT3sx/tVg+EMPJb+Mkddx87eQByVa+I8QdFTim1dIA5x6L5NA6x7vlf/AJHOG4Sa4I9oiNfRd2/Mj4VPYvLm2Mdar2GR2Bepbo//ABF283Nclx6eyn9OD7qoNP8A5WIuk3N+2Q+5Vsl/RpAze7+/4VzqyKISiJREoirXTe1zGko5o2k/dkwP+4J+dRONQcpTFw1bn6ruw6TYmtxTidt894a6c3Kbf9SPdf6gPjXfhNWXRxzbxr2ZFctfT858fFcIBq+g3zCpxFjYpRfEoinuhtyI58m4EGRjtLqV/I7gL6mq38U05no9kU5msdzrFvSMiT1AHqUlhkmxLfb2ey4K6SHl7LDqpl8V7LAHvXJYE+8eteSGOlAdE/lIncHc5p4B1g1w7ndStAdJk4bLh0ZHszI8QvviFvqaL6qv1jeelGx/UVPurVQTmNk1jznM2B/8nNv/APUOHasp2bTmcAbnsB+9lURIy2Uk4B+cXsmlfHDsQFB7uyDj1HhV7LI5cYjo3G0FIy54XaAS49pF+o8Soa7m0rpR88pt3nTuUfxOBLQLbQIJLpgNcmnUy5+ig+ifMb49dpTD6iXFi6vq37FM0nZbfZDrauecrjova+Wgz5Z2NpQIYheQ6nUjoHv+K9xDh8kJCyYDncrqUsPvYJxnwO9WejrqeuYXQ85mly0gHquBcDoyUfJFLTuFzZ3Qcx3aKMbmao1cGipkDRYbR817DhTnuooXPNyWt8l9ROQwYcwQR7jmudsL5rsYCct2ZXTPNFEzalcGt0uTYd5XhB862mlma7ZLDfqK1sraVzA9sjbf8h6rPYIhbErMsQ7TY5tjuUcix5Dw591aKmGeFt9ggnIXFh38BvXxtXFKD+Hc17hwINuk2vYLZ4txh5gqACOFPYhX2VHifrt4sa5aelbES45uOpOp9B0LOGnbHzjm46k6/wABRtdS6F7iiLzNEW5YcOlm1dUhcoAxVfaxnmF5sM4zjxFYGrbTPY9xtnkTpcdK5qoxGMxynJ4I7wtleFXGGPUSgKCzFkKqABk5ZsAVaP8A1fSbIy5x0AcDc9mfgqAfhPngCobYnrPcPVRoc7gE9rmO4gHO/lnBqEfytdU7VruJ7t3cAruxlNhlIA42YwanX+SVmAPmSfiSavlDSNpYGxDdr1+/BeUYpXurqp0xFgcgOAGg9eldxW3+Z8MSIbOUCeeuTdj6jLH3VUsXrNlsk3d5BTuH0/yR9/mVu9D7XTCWxu5z7hsP8/GofA4NiDbOrj4D2VIYlJtS7PBT1TSj0oiURKItbiNqJYnjO2pSM+BI2PuODWL2B7S06FfWuLSCNyr3Qi6PbjbY+1jwI7LD3HFQGCvMb5Kd2oP8H7KUxFoe1so3/wBhcp6a8M+b3s8YGFLa0+7J2tvIEsv8telYfLykA6MvfYqRXR7Ex6c1B12rjX0iEkADJJwAOZJr45wa0ucbAar6ASbBW9OA2lqoN7IWkIz1KE7Z8cbn1yB61RHY7iuKSObhMYEYNtt2/qvl2Wcd5topttFS0zQal13cB79F9297wonHVyxfazIP+1ya1y0XxW0bXKsk6LNP/kwDxWbJsNJtslvf9iVc+ESRtFpim61OWSwZgPAkb/HevP8AFGVMNVylRDybr3sAWgniNRn0ZKcpzG6PZY/aHitOHhun5jG3+ipJ8NSoF/uxNSMmJCRtfOz/AKrmgcbFxJ8BZaGwFphYf2g94Fvuq5FedRby3p3nuXYRZ+iuT/gZ9yirXLSfmFdFhDTaCna0vt+42GXj/wCR1UYJeQhdVH53k26B7+ypMjliSSSScknmSe816ExjWNDGiwGQA0A4Kvkkm5WtJzNUDFmbFZIOm/eAV7DgEnKYbC7ot3Ej7L6h513/AA7Heoc/g3zP9qJ+MptmibH9TvAA+oWarmvM1hmO+Kp/xHKTMyPcBfvJ9F6P8FwtFNJLvLrdgAP3WOq6rktuHhsroHSN3UkrlVLYYY2IHLmK0unia7Zc4A655LW6aNrtlxAPTkr90D6NtBquLgBGZdKq2Oyp5lu4E7DH61XcVr2zWhhzAN7jeejqULiFWJbRx5jz6l8dLbextopGjjjE8ilVCnOnVsWC5wmBncAd1ZYe+sqJGh7jsNzN9/RfUr7RvqZngOJ2RmfS+9UTht1JE4kicow5EfmCORFXmkwMYjC7bNm9IvfxFrLnx3HIaJ7YHs27i5ztbhuOufBSnFukdzcLokk7HeqqF1evj6cq30nwTBA/b28+q/dc5dyr4+KKeHnQwc7i52nYB91EKuKtlJQw0rbRjrO8quYjitTXv2pnZDQDIDqH3zKn+g3DPnF7ChGVVtbeib/mcD319rZeTgcezvWikj5SUBdP6YzF5ooV7hq/mc6V94Ab8QrzPHJC7YgbqT/AV5w1gG1KdB7KtVtCERUHJQB8KnIoxGwMGgFlGPeXuLjvWWtixSiJREoiURUy4/h7/PJXIb3SZDf1Bj7xVcrP8bEGTbna+R+xUtT/AK1K6PeP7Chvll4ZtBcAcsxMfI5ZfcMP+Kr1hEtnlh3/AGVWxOO7A/guX1PqEW1w28MMiyAAsuSueQbGAcd+OfuFcldSCrgdA42a617akXzHRfQ9F1ugl5J4eBmF92kL3MwDP2nJLSMdgAMsxPgAD/atdTNFh1IXMZzWizWtGp0DQOk+qyja6olsTmdSfEqzrxixtcJbwde426xsbnyJBPwAFU84RjmKXkrJ+RYf2t3DpAIHe4noClhVUdPzYmbZ4n39lYuE8SupCCbNY1+s0mk4+7pLflVUxTDsLgBa2tL3cAzaz69oN8SpOnqKh+fJADpNvtdT6kHfY1VnNezIgi6kgQc1zv5RIRELWMeyiMB/SP8AAr1H4OrWuZV1s2rnNv42HioGuopJpYaWEXNiB9/LNUvrR4Gp0/Ekd8oz3/wpMfBMls5h/wBp9R9liJ3quVdSamZ0pFr+lldMOom0VM2nabht8+NyT91kh76snw21vJyHfceWX3VK+NXO5aFu7ZPeTn5BZKsipC+ZEzURi2GmrYHM+Zvj0eisnw9jYw+Qsl/9t2vQePr/ABZYSKpEsT4nbDxY9K9QhnjnYJInBzTvCk+CcfntSTEww3tKwypx347j5iuGqooakASDTeNVhUUsc4540X3xnpHcXQxI3Y+oowufMcz7ya2UGEBhvBGSeOp/hcv+FQ2L3hpO9xF+z+FFpD7qs9HgM0hvPzRw3n095KExL4tpoWltNz3cf2j7nsy6VmAq3RxsiYGMFgF5zPPJPIZZDdx1KVmtKURdS+RzhmFmuCOZEanyG7fnp+FQeLy5tjHWpnDI7Av7FL8C/iLx5ua5Lj09lP6QD7qoUH+ViTn7mfbLzuVbJf0aQN3u/v8AhXOrGohKIlESiJREoirPTe1ykco+g2k/dfH/AJBB/Mah8bg5Sm2hq037N678Ok2ZdninF7X57wx0G7mPK/8AUj3HpllHuNSWE1e0yObhr5FcdfT858fH2FwkGr4qeRZKL4teW+RTp1ZbvVQzEDzCg499c0tXBEbPdn3+S6I6WaQXa3LuUv0c4ykLGZVWVtOIyT2VJ7yOZONsbc64MUoPzSnbC2UtYTztnVw+noz1yOmi208ppJC5zeduvu6VYLF2ula4vp2W3U6QgOkO3PSFHPA8Mnz2zVfq2R4W9tDhEAM7hcuIvsj6i48d1yGjhmAu6JzqkGaqfZg3aX6LL6/bGOHK2lqiL9ZuZ9QNz72Na/8A0dUVtn4lVOc7g3QdV8u5oX382jiyp4wOv391X+k3SJ7nR1ojXRkDTke1jnlj4VlPgsWD07o6YuIkI2tqx+W5FrAWvfPqU98N1DayrMs5AMY5u7XInXO33Vea+jH+on4hUWInncVdnVtO3WRveF8HiUX/ADF+NZcjJwWs4lSD/qBexcWhGf3i93j+lT+BPEDn8qbXt91UfiyWOrZEIDtEF17br29Fl/8A1oe6RfjU7UV8TYnOjcC6xt1qp0VAX1DGzCzCRc9G9fK8QjP+qv4hVMfU1jn8oXOv73aL0+KDCmxciwR7J3ZZ9pzJ6b3WdJge8MPLFbnYnJKNiqG0OoAjpBAC0R4LTwkSUDthw/2Lmu6HAk5dWY1XlRan1KTwoIYHBAkfWGTvwh7L4+jkZHnpz41KfDtdJHWvpyLsdax4G2nZ9+hU/wCJ6H8RA+XfFYg9B1b2ZEdy0ZplQFmIAHeavb3tY3acbBecsY552Wi5WKK+Rm05w3crAqT6BgM1oirIZTZjs+7zW2SlljF3NyWxXSudKL6u4w2/zLhaRjZygXbnrl9oj7uWP8tUfF6zZEk3d5BW3Dqf5I+/zK3Oh1pphL43c7fdXYfnmofA4NiAyHVx8B7KkcSk2pNkblP1NKOSiJREoiURKItXidp1sUkf1lIB8D3H3HBrCRge0tOhFlk1xa4OG5V/oRd7PGdj7QHh3MPccVA4I8xukp3ag/wfspPEWhwbKN/9hci6fcKaC6uI4zpy2uM4GNL9oD03K+6vRqV75qSzDZwy7vUKmVDGRVN3i7TmpjoT8nPz62huZL5+qkHaijiVHDAlWXrCx5MCM6d/Kod+IVDhsl3hZSbKKBpuB91beN8dsOBxrbW0UYncZCagoxy6yaVt9OR35Y4wB4cS61zGw6M3dxM8lpE9wk3715mUwQda7Mz9XrAZo91AIGTjurvo6004cLXuuOqpBOQb2srMnybXACC84hBbjtFY411EgDU2kyEb4GSQp5UdiEu0XNAaTqQMzbTM8F8bQRAAOubcT6LziHRzglosT3Nzd3AlTrVKs5QR5A1kRKulMkDJNc76mZ/zOPet7YIm6NHcpVLPgkHEYeHjh6s8ihhK4EkfaRnXd2JJOnHLvrQty2+PcZtLHiNtZJw+20SiMtKERer62Qxr2Qm4yBvnvoirnSD5WZLaW7hjtLfVBOYkyGwyL1gZjjG4xHy+tRFOcQ6fTR8Y+YrFbPF11vFp0uJis0etnDatJCd/Z7x60RZ+HdOeuvr63e2h6m3juGjfG8htmVWBztjc7jwoij+B9L7S6tbye44da4toUlOkRyK/WAkISYxofIAI35+VEW3w/hvBrvhz38nD0hiQSF1UaXXqyQcdWV322oii7folwO5ge4guLi1jiKhyZHQIXA06hMp2OpcEbHPOsDGw6hdEdZPH8ryO1YpPknmKiWyvoZ0Yak6xMAg+EsZIb1xWdMG08olaMxxWdXXVFVAYJH5Hqv1aaKs8Q6LXtvKkl1C8SQ/vEmjUzw9ahVk6wINaxbMCSMjPfXdWVpqABa1lEUtIICTe910vgPSCw47G9vcxRmeMZZMhtuXWQyjfG/kwzgjx4V2KqdNvk5+Y201zHfP1UY7MUkSu5YkKq9YGHNiBnTt512sxCoaNkO8LrkfRQONyPsor5PeFNPdW8ch1YOtzgYwvax6ZwtTc73w0pLzd1vE+iiYWMlqBsCzfT1XVumMxeWKFe7tY+050r+Wv8VecY5IXBkDdXH+ArrhrANqU7vZVptYQiKg5KAPhU3DGI42sG4KOkeXuLjvWWtiwSiJREoiURKIlEVLl/hr8nkrsG/ll9r+vUfhVcqv8XEWy7na+R+xUvB+tSFm8f2PRQvyy8M/4FyB4xOfi6e4fvPiKveES2eYzv+yquJx3YH8Fh+Q7igAurNj2kfr4wcbxyYDY8lcb/eFcVdFyc7hxz711Ucm3C08MlscH4Xbv0g4h86iV59EMtsXAK9UECsVB2yGwM89jjvrkXSsHTDjt1Z8UWWeadLAGIqIVjdNGNMglTIcdsqQ4zgbAEkYIqdxixk+bz28bhZbPioMb5zphu8hCfEFtJPv50RbFvwLiD2XD3jgl66FLu0kXSgZSWJhOJOyYw2kFt9gcb0RSnE+iPEJJ4bpmhhkjisnPWug1TQbOC6k6Bu+4BB5URbHyg8Mtrq8af/8AVtIMQxxovWoTrjmEmWXO688AEHOPQkUJxzhnCppbmRuLW6mZ537MbPp67qscm306G9dfluRbF9NwmXiHzs8WUIZredohbybtapoX953A5bO3f5Zoiw8Os+Hq8si8ZiLzRXcb6ldVzdA4KqWwmlsE+OKIstt0aia3ntrfiliyzmyDYlUaVtlw7BNwXZgpwefeaIrBL0cu14FdWseie4llcjq3TDJJMGJzlVB06tqIqlxng9xBZNbNbTukl5PM5wxZra1jzGHkbI3AyOROjABNEUrbcQjI4DCXGi1tzfXGDugjhDpkDlnJ2PPIoimPkb6Q3N5PevNP1keI5FjDBlhMzSMEBxnsqoGO7woi2OM2cA6Q2C20SrOqTS3LoMDq2QqusDYsWyM8918RRFr/AC48UBFrZqe0z9fIBjaOMELnyZzt90110MXKTtHDPuXNWSbELjxyWx8jfDNprgjniNfd2m/8fhUhi8ubYx1+i4sMjyL+xTPBP4i8ebmoJceGB2U9NgG9c1QYf8rEi/cz7Zeeatsn6NGG73e/LJXOrGohKIlESiJREoiURKIqx03tezHKPonQfR+X9QA/mqGxuDbp9satPgcj9lIYbJsy7PFe8atfnvDHUDLlMr/1I9x8SMe+pTCau7I5u/yK4a+nzfH76FwZQQyyRu8ci7rJGxVxnzHcfCrnUUsdQOd3hVeGokgPNWwOL3SXMN4Z5p5oCMB2HajPtpgDbUuajZ8Ka2MmMkld8OJOc8B9gFa+mXTPh146OtjcXEippyzNboVJDFHOcuoYZxgjwqMjo55Plae3LzXfJVQs1d91H3PTy/ZnaFbS0L41NFEHkbSABqd9mIAAHZ2Arvjwh5+dwHVn6LjfijB8rb+Ch7zil3MczX1032RKUT8KYFdbMJhGpJXM7EpToAFGHhkROWXUfFyzH+omuhtBTt0Z35rQ6snd+5ZY7SNeSIPRR+lbmwRN0aO4LUZpDq496yhR4CtoAGi13JXtEXhUeAr4QDqgJCwvZxnnGh9VX9K1ugidq0dwWwTSN0ce9fCcOjU6kBRvFGZT/SRWl1BTu/b3ZLa2tnb+5Slnxm9h/wCFfXS+Tv1qj+WQEVzPwmE/KSPFdDcTlGoBUmOm92Qy3MFpdq66HLIYpXXY4LrkY2G2PCuOTCJB8jgfBdLMTjPzAjxU70W6fcOtTO/zS4tpJQhZQOtjYxqVVUZeW224ArhkpZozZzT5+S7GVMT/AJXBUeLiV0biW8E8sNxOSX6thgL9FNxuFUKB6VKw4UwxgyEhyjpcScHkMAIWMhi7SO7yyv7UkjFnbHLc9w8BUjT0scAsxcM9S+Y85dytrf5lwtI+TlAPPXLzPuyT/LVRxas2RJNw08grLh9P8kff5lbvQ200wl8e2dvursPzzUJgcOxAZDq4+A/m6ksSk2pA0blP1NqOSiJREoiURKIlESiLU4tadbDJH3spwfBhup9zYPurCWMSMLDoRZZMcWODhuUD0Iu8q8Z25OB4Z2I921QOByFhfTu1B/g/ZSeJNDg2Ub/YXJOmfDxbXs8WwXVrTkOw/aGPIZK/y16VQTB8DbnMZd38Kk1sJbMbDI5qF61fEfEV2bQ4rk2XcE61fEfEU2hxTZPBOtXxHxFNocU2XcE61fEfEU2hxTZdwTrV8R8RTaHFNl3BOtXxHxFNocU2XcE61fEfEU2hxTZdwTrV8R8RTaHFNl3BOtXxHxFNocU2XcE61fEfEU2hxTZdwTrV8R8RTaHFNl3BOtXxHxFNocU2XcE61fEfEU2hxTZdwTrV+sPiKbQ4psngnWr4j4im0OKbLuCnOhPDxc3sMexUNrbl7Kdo/HYe+uasmEcLnA5ropYS+UAjJdU6ZTl5YoV7u0R9puyv5a/iK80xyUkMgbq4/wBeKvGGsALpDoPZVotIAiKg5KAPhU1DEIo2sG4KOkeXvLjvWatqwSiJREoiURKIlESiJRFSJpPmt8x30k68DmVkzn+vV8KrNY78FXib9rhn5H1UzTj8RSmPePY9FMHpVD9WT8K/rXV+f030u7h6rn/LJuI8fRP2qh+pJ+Ff1p+f030u7h6p+WTcR4+iftVD9ST8K/rT8/pvpd3D1T8sm4jx9E/aqH6kn4V/Wn5/TfS7uHqn5ZNxHj6J+1UP1JPwr+tPz+m+l3cPVPyybiPH0T9qofqSfhX9afn9N9Lu4eqflk3EePon7VQ/Uk/Cv60/P6b6Xdw9U/LJuI8fRP2qh+pJ+Ff1p+f030u7h6p+WTcR4+iftVD9ST8K/rT8/pvpd3D1T8sm4jx9E/aqH6kn4V/Wn5/TfS7uHqn5ZNxHj6J+1UP1JPwr+tPz+n+l3cPVPyybiPH0T9qofqSfhX9afn9P9Lu4eqflk3EePon7VQ/Uk/Cv60/P6f6Xdw9U/LJuI8fRP2qh+pJ+Ff1p+f0/0u7h6p+WTcR4+iftVD9ST8K/rT8/p/pd3D1T8sm4jx9E/aqH6kn4V/Wn5/T/AEu7h6p+WTcR77EHSqH6snwX/wBqfn9P9Lu4eqflk3Ee+xRfBh84vWlI2BLegACqPXkfXNclNJ+Or+VHytG/3xzXRM38NS7G8+/JXOrOoZKIlESiJREoiURKIlESiKl/KRyg9X/sK5qr5R1rfT/MqNUeuxfJrEr6vKxKyCGsSvq8rFfUrFZLysUXorEr6ErEr6lYlfQlYr6vaxX1eViskrEolfCvqViV9CVivqvnyaexN95f7Gp/Bv8A23daisQ+YdSutTK4EoiURKIlEX//2Q=="/>
          <p:cNvSpPr>
            <a:spLocks noChangeAspect="1" noChangeArrowheads="1"/>
          </p:cNvSpPr>
          <p:nvPr/>
        </p:nvSpPr>
        <p:spPr bwMode="auto">
          <a:xfrm>
            <a:off x="160252" y="-1881184"/>
            <a:ext cx="4307065" cy="3924301"/>
          </a:xfrm>
          <a:prstGeom prst="rect">
            <a:avLst/>
          </a:prstGeom>
          <a:noFill/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566" name="Picture 14" descr="http://soaltescpns.info/wp-content/uploads/2014/10/Hasil-CAT-CPNS-Kabupaten-Bulele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3014" y="2743200"/>
            <a:ext cx="2040705" cy="185935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314384" y="5334000"/>
            <a:ext cx="6671535" cy="1143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0000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obliqueTopLeft"/>
            <a:lightRig rig="threePt" dir="t"/>
          </a:scene3d>
          <a:sp3d prstMaterial="translucentPowder">
            <a:bevelB/>
          </a:sp3d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solidFill>
                  <a:schemeClr val="bg1"/>
                </a:solidFill>
                <a:latin typeface="Gill Sans Ultra Bold" pitchFamily="34" charset="0"/>
              </a:rPr>
              <a:t>PEMERINTAH KABUPATEN BULELENG </a:t>
            </a:r>
          </a:p>
          <a:p>
            <a:pPr algn="ctr">
              <a:lnSpc>
                <a:spcPct val="150000"/>
              </a:lnSpc>
            </a:pPr>
            <a:r>
              <a:rPr lang="en-US" sz="2300" dirty="0">
                <a:solidFill>
                  <a:schemeClr val="bg1"/>
                </a:solidFill>
                <a:latin typeface="Gill Sans Ultra Bold" pitchFamily="34" charset="0"/>
              </a:rPr>
              <a:t>DINAS PERIKANAN</a:t>
            </a:r>
          </a:p>
        </p:txBody>
      </p:sp>
    </p:spTree>
    <p:extLst>
      <p:ext uri="{BB962C8B-B14F-4D97-AF65-F5344CB8AC3E}">
        <p14:creationId xmlns:p14="http://schemas.microsoft.com/office/powerpoint/2010/main" val="3776056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75719" y="152400"/>
            <a:ext cx="3733800" cy="533400"/>
          </a:xfrm>
          <a:solidFill>
            <a:srgbClr val="00B0F0"/>
          </a:solidFill>
          <a:ln w="38100" cmpd="dbl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400" b="1" dirty="0">
                <a:solidFill>
                  <a:schemeClr val="bg1"/>
                </a:solidFill>
                <a:latin typeface="Aladdin" pitchFamily="2" charset="0"/>
              </a:rPr>
              <a:t>KONDISI UMUM </a:t>
            </a:r>
          </a:p>
        </p:txBody>
      </p:sp>
      <p:sp>
        <p:nvSpPr>
          <p:cNvPr id="198861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34765" y="1066800"/>
            <a:ext cx="6749790" cy="522810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342883" indent="-342883" eaLnBrk="1" hangingPunct="1">
              <a:lnSpc>
                <a:spcPct val="90000"/>
              </a:lnSpc>
              <a:defRPr/>
            </a:pP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Luas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Wilayah		: 1.365,88 KM</a:t>
            </a:r>
            <a:r>
              <a:rPr lang="en-US" sz="2000" baseline="30000" dirty="0">
                <a:solidFill>
                  <a:schemeClr val="tx1"/>
                </a:solidFill>
                <a:latin typeface="Sylfaen" pitchFamily="18" charset="0"/>
              </a:rPr>
              <a:t>2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baseline="30000" dirty="0">
                <a:solidFill>
                  <a:schemeClr val="tx1"/>
                </a:solidFill>
                <a:latin typeface="Sylfaen" pitchFamily="18" charset="0"/>
              </a:rPr>
              <a:t>				 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(24% Dari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Luas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Bali)</a:t>
            </a:r>
          </a:p>
          <a:p>
            <a:pPr marL="342883" indent="-342883" eaLnBrk="1" hangingPunct="1">
              <a:lnSpc>
                <a:spcPct val="90000"/>
              </a:lnSpc>
              <a:defRPr/>
            </a:pP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Panjang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Pantai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: 1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57,05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Km</a:t>
            </a:r>
          </a:p>
          <a:p>
            <a:pPr marL="342883" indent="-342883" eaLnBrk="1" hangingPunct="1">
              <a:lnSpc>
                <a:spcPct val="90000"/>
              </a:lnSpc>
              <a:defRPr/>
            </a:pP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Luas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Perairan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Laut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: 1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.166,75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Km2 ( 4 mil )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   			 	  3,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500,25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Km2  ( 12 mil )</a:t>
            </a:r>
          </a:p>
          <a:p>
            <a:pPr marL="342883" indent="-342883" eaLnBrk="1" hangingPunct="1">
              <a:lnSpc>
                <a:spcPct val="90000"/>
              </a:lnSpc>
              <a:defRPr/>
            </a:pP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Penduduk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dengan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mata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pencarian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perikanan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: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-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Nelayan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Laut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/KUB	: 5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.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341 orang (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1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68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Kelompok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)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-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Nelayan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Danau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	: 67 orang (2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Kelompok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)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- POKDAKAN	: 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3.759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orang (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86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Kelompok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)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- POKLAHSAR	: 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1.216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orang (</a:t>
            </a:r>
            <a:r>
              <a:rPr lang="id-ID" sz="2000" dirty="0">
                <a:solidFill>
                  <a:schemeClr val="tx1"/>
                </a:solidFill>
                <a:latin typeface="Sylfaen" pitchFamily="18" charset="0"/>
              </a:rPr>
              <a:t>52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Kelompok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)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- POKMASWAS	: 10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Kelompok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(335 orang)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- KUGAR		: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Kec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Gerokgak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= 17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Kelompok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				  (150 orang)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				 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Kec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Tejakula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= 5 </a:t>
            </a:r>
            <a:r>
              <a:rPr lang="en-US" sz="2000" dirty="0" err="1">
                <a:solidFill>
                  <a:schemeClr val="tx1"/>
                </a:solidFill>
                <a:latin typeface="Sylfaen" pitchFamily="18" charset="0"/>
              </a:rPr>
              <a:t>Kelompok</a:t>
            </a:r>
            <a:r>
              <a:rPr lang="en-US" sz="2000" dirty="0">
                <a:solidFill>
                  <a:schemeClr val="tx1"/>
                </a:solidFill>
                <a:latin typeface="Sylfaen" pitchFamily="18" charset="0"/>
              </a:rPr>
              <a:t> (41 				  orang)	</a:t>
            </a:r>
          </a:p>
          <a:p>
            <a:pPr marL="342883" indent="-342883" eaLnBrk="1" hangingPunct="1">
              <a:lnSpc>
                <a:spcPct val="90000"/>
              </a:lnSpc>
              <a:buNone/>
              <a:defRPr/>
            </a:pPr>
            <a:endParaRPr lang="en-US" sz="2000" dirty="0">
              <a:solidFill>
                <a:schemeClr val="tx1"/>
              </a:solidFill>
              <a:latin typeface="Sylfaen" pitchFamily="18" charset="0"/>
            </a:endParaRPr>
          </a:p>
        </p:txBody>
      </p:sp>
      <p:pic>
        <p:nvPicPr>
          <p:cNvPr id="19460" name="Picture 3" descr="TELUKPEMUTERA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7063979" y="1143000"/>
            <a:ext cx="2119895" cy="1295681"/>
          </a:xfrm>
          <a:ln>
            <a:solidFill>
              <a:srgbClr val="FF0000"/>
            </a:solidFill>
          </a:ln>
        </p:spPr>
      </p:pic>
      <p:pic>
        <p:nvPicPr>
          <p:cNvPr id="19461" name="Picture 5" descr="DSCN094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63979" y="4801721"/>
            <a:ext cx="2119895" cy="129427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9462" name="Picture 6" descr="PEMANLAUTPEMUTERA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63979" y="2960314"/>
            <a:ext cx="2119895" cy="130688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94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2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34950" y="1752600"/>
            <a:ext cx="675005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000" b="1">
              <a:solidFill>
                <a:srgbClr val="FFFF00"/>
              </a:solidFill>
              <a:latin typeface="Tempus Sans ITC" pitchFamily="82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b="1">
              <a:latin typeface="Tempus Sans ITC" pitchFamily="82" charset="0"/>
            </a:endParaRPr>
          </a:p>
        </p:txBody>
      </p:sp>
      <p:sp>
        <p:nvSpPr>
          <p:cNvPr id="2078728" name="Rectangle 8"/>
          <p:cNvSpPr>
            <a:spLocks noChangeArrowheads="1"/>
          </p:cNvSpPr>
          <p:nvPr/>
        </p:nvSpPr>
        <p:spPr bwMode="auto">
          <a:xfrm>
            <a:off x="214319" y="76200"/>
            <a:ext cx="8969369" cy="6705600"/>
          </a:xfrm>
          <a:prstGeom prst="rect">
            <a:avLst/>
          </a:prstGeom>
          <a:noFill/>
          <a:ln w="38100" cmpd="dbl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lIns="91415" tIns="45707" rIns="91415" bIns="45707"/>
          <a:lstStyle/>
          <a:p>
            <a:pPr marL="533243" marR="0" lvl="0" indent="-533243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POTENSI PERIKANAN DAN KELAUTAN</a:t>
            </a:r>
          </a:p>
          <a:p>
            <a:pPr marL="533243" marR="0" lvl="0" indent="-533243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r>
              <a:rPr 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KABUPATEN BULELENG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Sylfaen" pitchFamily="18" charset="0"/>
              <a:ea typeface="+mn-ea"/>
              <a:cs typeface="Arial" charset="0"/>
            </a:endParaRPr>
          </a:p>
          <a:p>
            <a:pPr marL="533243" marR="0" lvl="0" indent="-53324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a.	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Potensi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Perikanan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Laut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Sylfaen" pitchFamily="18" charset="0"/>
              <a:ea typeface="+mn-ea"/>
              <a:cs typeface="Arial" charset="0"/>
            </a:endParaRPr>
          </a:p>
          <a:p>
            <a:pPr marL="533243" marR="0" lvl="0" indent="-53324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1.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Perikanan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Tangkap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			: 20.119 Ton</a:t>
            </a:r>
          </a:p>
          <a:p>
            <a:pPr marL="533243" marR="0" lvl="0" indent="-53324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2.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Perikanan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Budidaya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		: </a:t>
            </a:r>
          </a:p>
          <a:p>
            <a:pPr marL="533243" marR="0" lvl="0" indent="-53324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    -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Budidaya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Kerapu-Bandeng-Kakap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: 750 Ha</a:t>
            </a:r>
          </a:p>
          <a:p>
            <a:pPr marL="533243" marR="0" lvl="0" indent="-53324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    -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Budidaya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Mutiara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		: 250 Ha</a:t>
            </a:r>
          </a:p>
          <a:p>
            <a:pPr marL="533243" marR="0" lvl="0" indent="-53324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    -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Budidaya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Rumput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Laut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	: 250 Ha</a:t>
            </a:r>
          </a:p>
          <a:p>
            <a:pPr marL="533243" lvl="0" indent="-533243">
              <a:buClr>
                <a:srgbClr val="D2611C"/>
              </a:buClr>
              <a:buSzPct val="80000"/>
              <a:defRPr/>
            </a:pP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	    - </a:t>
            </a:r>
            <a:r>
              <a:rPr lang="en-US" sz="1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Budidaya</a:t>
            </a: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 </a:t>
            </a:r>
            <a:r>
              <a:rPr lang="en-US" sz="1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Tambak</a:t>
            </a: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 (</a:t>
            </a:r>
            <a:r>
              <a:rPr lang="en-US" sz="1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Udang</a:t>
            </a: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 </a:t>
            </a:r>
            <a:r>
              <a:rPr lang="en-US" sz="1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Vaname</a:t>
            </a: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)	: 1000 Ha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Sylfaen" pitchFamily="18" charset="0"/>
              <a:ea typeface="+mn-ea"/>
              <a:cs typeface="Arial" charset="0"/>
            </a:endParaRPr>
          </a:p>
          <a:p>
            <a:pPr marL="533243" marR="0" lvl="0" indent="-53324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Sylfaen" pitchFamily="18" charset="0"/>
              <a:ea typeface="+mn-ea"/>
              <a:cs typeface="Arial" charset="0"/>
            </a:endParaRPr>
          </a:p>
          <a:p>
            <a:pPr marL="533243" marR="0" lvl="0" indent="-53324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b. 	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Potensi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Perikanan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Darat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Sylfaen" pitchFamily="18" charset="0"/>
              <a:ea typeface="+mn-ea"/>
              <a:cs typeface="Arial" charset="0"/>
            </a:endParaRPr>
          </a:p>
          <a:p>
            <a:pPr marL="533243" marR="0" lvl="0" indent="-53324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1. </a:t>
            </a:r>
            <a:r>
              <a:rPr lang="en-US" sz="1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Penangkapan</a:t>
            </a: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Perairan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Umum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	: 481,3 Ha</a:t>
            </a:r>
          </a:p>
          <a:p>
            <a:pPr marL="533243" marR="0" lvl="0" indent="-53324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2.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Budidaya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Air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Tawar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		: </a:t>
            </a:r>
          </a:p>
          <a:p>
            <a:pPr marL="533243" marR="0" lvl="0" indent="-53324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</a:t>
            </a: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     -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Kolam				: 500 Ha</a:t>
            </a:r>
          </a:p>
          <a:p>
            <a:pPr marL="533243" marR="0" lvl="0" indent="-53324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</a:t>
            </a: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 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- Mina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Padi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		: 1900 Ha</a:t>
            </a:r>
          </a:p>
          <a:p>
            <a:pPr marL="533243" indent="-533243">
              <a:buClr>
                <a:srgbClr val="D2611C"/>
              </a:buClr>
              <a:buSzPct val="80000"/>
              <a:defRPr/>
            </a:pP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 	     - </a:t>
            </a:r>
            <a:r>
              <a:rPr lang="en-US" sz="1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Waduk</a:t>
            </a: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				: 18 Ha</a:t>
            </a:r>
          </a:p>
          <a:p>
            <a:pPr marL="533243" indent="-533243">
              <a:buClr>
                <a:srgbClr val="D2611C"/>
              </a:buClr>
              <a:buSzPct val="80000"/>
              <a:defRPr/>
            </a:pP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	     - </a:t>
            </a:r>
            <a:r>
              <a:rPr lang="en-US" sz="1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Saluran</a:t>
            </a: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 </a:t>
            </a:r>
            <a:r>
              <a:rPr lang="en-US" sz="1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irigasi</a:t>
            </a: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 (</a:t>
            </a:r>
            <a:r>
              <a:rPr lang="en-US" sz="1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perairan</a:t>
            </a: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 </a:t>
            </a:r>
            <a:r>
              <a:rPr lang="en-US" sz="18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umum</a:t>
            </a: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)	: 69 Ha</a:t>
            </a:r>
          </a:p>
          <a:p>
            <a:pPr marL="533243" marR="0" lvl="0" indent="-53324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Sylfaen" pitchFamily="18" charset="0"/>
              <a:ea typeface="+mn-ea"/>
              <a:cs typeface="Arial" charset="0"/>
            </a:endParaRPr>
          </a:p>
          <a:p>
            <a:pPr marL="533243" marR="0" lvl="0" indent="-53324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c.	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Sarana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dan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Prasarana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Sylfaen" pitchFamily="18" charset="0"/>
              <a:ea typeface="+mn-ea"/>
              <a:cs typeface="Arial" charset="0"/>
            </a:endParaRPr>
          </a:p>
          <a:p>
            <a:pPr marL="533243" marR="0" lvl="0" indent="-53324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2611C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	 1.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Balai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Benih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Ikan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(1 unit) – di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Desa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Ringdikit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dan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Sanggalangit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Sylfaen" pitchFamily="18" charset="0"/>
              <a:ea typeface="+mn-ea"/>
              <a:cs typeface="Arial" charset="0"/>
            </a:endParaRPr>
          </a:p>
          <a:p>
            <a:pPr marL="914129" marR="0" lvl="1" indent="-457064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B435B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 2.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Pangkalan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Pendaratan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Ikan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dan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Tempat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Pelelangan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Ikan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( 1 unit)</a:t>
            </a:r>
          </a:p>
          <a:p>
            <a:pPr marL="914129" marR="0" lvl="1" indent="-457064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B435B"/>
              </a:buClr>
              <a:buSzPct val="80000"/>
              <a:buFontTx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</a:rPr>
              <a:t>   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– di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Desa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Sangsit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masih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dalam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proses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penyerahan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P3D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ke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Pemerintah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</a:t>
            </a:r>
          </a:p>
          <a:p>
            <a:pPr marL="914129" marR="0" lvl="1" indent="-457064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B435B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    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Provinsi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Bali)</a:t>
            </a:r>
          </a:p>
          <a:p>
            <a:pPr marL="914129" marR="0" lvl="1" indent="-457064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B435B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ylfaen" pitchFamily="18" charset="0"/>
                <a:ea typeface="+mn-ea"/>
                <a:cs typeface="Arial" charset="0"/>
              </a:rPr>
              <a:t>  </a:t>
            </a:r>
          </a:p>
        </p:txBody>
      </p:sp>
      <p:pic>
        <p:nvPicPr>
          <p:cNvPr id="9220" name="Picture 10" descr="Sosek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913" y="2447925"/>
            <a:ext cx="1804987" cy="1362075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11" descr="ridwan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913" y="838204"/>
            <a:ext cx="1804987" cy="1433513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12" descr="BEBA18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913" y="4049712"/>
            <a:ext cx="1804987" cy="1284288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4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998408"/>
              </p:ext>
            </p:extLst>
          </p:nvPr>
        </p:nvGraphicFramePr>
        <p:xfrm>
          <a:off x="632619" y="914400"/>
          <a:ext cx="8153400" cy="45323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8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6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49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85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899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nn-NO" sz="1800" b="1" u="none" strike="noStrike" dirty="0">
                          <a:effectLst/>
                        </a:rPr>
                        <a:t>PEMBUDIDAYA IKAN DI KABUPATEN BULELENG</a:t>
                      </a:r>
                      <a:endParaRPr lang="nn-N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99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1" u="none" strike="noStrike" dirty="0">
                          <a:effectLst/>
                        </a:rPr>
                        <a:t>NO.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1" u="none" strike="noStrike" dirty="0">
                          <a:effectLst/>
                        </a:rPr>
                        <a:t>NAMA BIDANG USAHA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1" u="none" strike="noStrike" dirty="0">
                          <a:effectLst/>
                        </a:rPr>
                        <a:t>JUMLAH PEMILIK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1600" b="1" u="none" strike="noStrike" dirty="0">
                          <a:effectLst/>
                        </a:rPr>
                        <a:t>JUMLAH (HA/BAK</a:t>
                      </a:r>
                      <a:r>
                        <a:rPr lang="en-US" sz="1600" b="1" u="none" strike="noStrike" dirty="0">
                          <a:effectLst/>
                        </a:rPr>
                        <a:t>)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251">
                <a:tc>
                  <a:txBody>
                    <a:bodyPr/>
                    <a:lstStyle/>
                    <a:p>
                      <a:pPr algn="ctr" fontAlgn="b"/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99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Budidaya Tambak Udang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>
                          <a:effectLst/>
                        </a:rPr>
                        <a:t>15 orang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150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Ha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99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>
                          <a:effectLst/>
                        </a:rPr>
                        <a:t> 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>
                          <a:effectLst/>
                        </a:rPr>
                        <a:t> 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>
                          <a:effectLst/>
                        </a:rPr>
                        <a:t> 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99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>
                          <a:effectLst/>
                        </a:rPr>
                        <a:t>2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Induk Bandeng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36 Pembudidaya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19.549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>
                          <a:effectLst/>
                        </a:rPr>
                        <a:t>Ekor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99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>
                          <a:effectLst/>
                        </a:rPr>
                        <a:t> 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>
                          <a:effectLst/>
                        </a:rPr>
                        <a:t> 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>
                          <a:effectLst/>
                        </a:rPr>
                        <a:t> 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99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>
                          <a:effectLst/>
                        </a:rPr>
                        <a:t>3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H</a:t>
                      </a:r>
                      <a:r>
                        <a:rPr lang="en-US" sz="1600" u="none" strike="noStrike" dirty="0">
                          <a:effectLst/>
                        </a:rPr>
                        <a:t>a</a:t>
                      </a:r>
                      <a:r>
                        <a:rPr lang="id-ID" sz="1600" u="none" strike="noStrike" dirty="0">
                          <a:effectLst/>
                        </a:rPr>
                        <a:t>tchery Bandeng/Nener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394 Pembudidaya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16.238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>
                          <a:effectLst/>
                        </a:rPr>
                        <a:t>Bak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8761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>
                          <a:effectLst/>
                        </a:rPr>
                        <a:t> 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>
                          <a:effectLst/>
                        </a:rPr>
                        <a:t> 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>
                          <a:effectLst/>
                        </a:rPr>
                        <a:t> 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99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>
                          <a:effectLst/>
                        </a:rPr>
                        <a:t>4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>
                          <a:effectLst/>
                        </a:rPr>
                        <a:t>Mutiara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3 Pengusaha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111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>
                          <a:effectLst/>
                        </a:rPr>
                        <a:t>Ha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899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>
                          <a:effectLst/>
                        </a:rPr>
                        <a:t> 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>
                          <a:effectLst/>
                        </a:rPr>
                        <a:t> 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>
                          <a:effectLst/>
                        </a:rPr>
                        <a:t> 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99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>
                          <a:effectLst/>
                        </a:rPr>
                        <a:t>5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KJA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Kerapu</a:t>
                      </a:r>
                      <a:r>
                        <a:rPr lang="en-US" sz="1600" u="none" strike="noStrike" dirty="0">
                          <a:effectLst/>
                        </a:rPr>
                        <a:t>/</a:t>
                      </a:r>
                      <a:r>
                        <a:rPr lang="en-US" sz="1600" u="none" strike="noStrike" dirty="0" err="1">
                          <a:effectLst/>
                        </a:rPr>
                        <a:t>Kakap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29 Pembudidaya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90,4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>
                          <a:effectLst/>
                        </a:rPr>
                        <a:t>Ha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899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>
                          <a:effectLst/>
                        </a:rPr>
                        <a:t> 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>
                          <a:effectLst/>
                        </a:rPr>
                        <a:t> 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899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>
                          <a:effectLst/>
                        </a:rPr>
                        <a:t>6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H</a:t>
                      </a:r>
                      <a:r>
                        <a:rPr lang="en-US" sz="1600" u="none" strike="noStrike" dirty="0">
                          <a:effectLst/>
                        </a:rPr>
                        <a:t>a</a:t>
                      </a:r>
                      <a:r>
                        <a:rPr lang="id-ID" sz="1600" u="none" strike="noStrike" dirty="0">
                          <a:effectLst/>
                        </a:rPr>
                        <a:t>tchery Kerapu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47 Pembudidaya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5.089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Bak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899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809656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530" name="Straight Connector 30"/>
          <p:cNvCxnSpPr>
            <a:cxnSpLocks noChangeShapeType="1"/>
          </p:cNvCxnSpPr>
          <p:nvPr/>
        </p:nvCxnSpPr>
        <p:spPr bwMode="auto">
          <a:xfrm>
            <a:off x="548954" y="6171640"/>
            <a:ext cx="8085966" cy="2801"/>
          </a:xfrm>
          <a:prstGeom prst="line">
            <a:avLst/>
          </a:prstGeom>
          <a:noFill/>
          <a:ln w="9525" algn="ctr">
            <a:solidFill>
              <a:srgbClr val="0000CC"/>
            </a:solidFill>
            <a:round/>
            <a:headEnd/>
            <a:tailEnd/>
          </a:ln>
        </p:spPr>
      </p:cxnSp>
      <p:cxnSp>
        <p:nvCxnSpPr>
          <p:cNvPr id="7" name="Straight Connector 6"/>
          <p:cNvCxnSpPr/>
          <p:nvPr/>
        </p:nvCxnSpPr>
        <p:spPr>
          <a:xfrm>
            <a:off x="518586" y="6020360"/>
            <a:ext cx="8153710" cy="14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470932" y="277820"/>
            <a:ext cx="8476774" cy="788985"/>
          </a:xfrm>
          <a:solidFill>
            <a:srgbClr val="00B0F0"/>
          </a:solidFill>
          <a:ln w="38100" cmpd="dbl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sz="2400" b="1" dirty="0">
                <a:solidFill>
                  <a:schemeClr val="tx1"/>
                </a:solidFill>
                <a:effectLst/>
                <a:latin typeface="Arial Black" pitchFamily="34" charset="0"/>
              </a:rPr>
              <a:t>PRODUKSI DAN NILAI KOMODITI PERIKANAN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 Black" pitchFamily="34" charset="0"/>
              </a:rPr>
              <a:t> </a:t>
            </a:r>
            <a:br>
              <a:rPr lang="en-US" sz="2400" b="1" dirty="0">
                <a:solidFill>
                  <a:schemeClr val="tx1"/>
                </a:solidFill>
                <a:effectLst/>
                <a:latin typeface="Arial Black" pitchFamily="34" charset="0"/>
              </a:rPr>
            </a:br>
            <a:r>
              <a:rPr lang="en-US" sz="2400" b="1" dirty="0">
                <a:solidFill>
                  <a:schemeClr val="tx1"/>
                </a:solidFill>
                <a:effectLst/>
                <a:latin typeface="Arial Black" pitchFamily="34" charset="0"/>
              </a:rPr>
              <a:t>TAHUN 2017</a:t>
            </a:r>
            <a:endParaRPr lang="en-US" sz="3400" b="1" dirty="0"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graphicFrame>
        <p:nvGraphicFramePr>
          <p:cNvPr id="11" name="Group 107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958915654"/>
              </p:ext>
            </p:extLst>
          </p:nvPr>
        </p:nvGraphicFramePr>
        <p:xfrm>
          <a:off x="518586" y="1143001"/>
          <a:ext cx="8382000" cy="5617808"/>
        </p:xfrm>
        <a:graphic>
          <a:graphicData uri="http://schemas.openxmlformats.org/drawingml/2006/table">
            <a:tbl>
              <a:tblPr/>
              <a:tblGrid>
                <a:gridCol w="685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1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7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6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7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No</a:t>
                      </a:r>
                    </a:p>
                  </a:txBody>
                  <a:tcPr marL="94177" marR="94177" anchor="ctr" horzOverflow="overflow">
                    <a:lnL w="10000" cap="flat" cmpd="sng" algn="ctr">
                      <a:solidFill>
                        <a:srgbClr val="B58B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000" cap="flat" cmpd="sng" algn="ctr">
                      <a:solidFill>
                        <a:srgbClr val="B58B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Jenis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kegiatan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</a:txBody>
                  <a:tcPr marL="94177" marR="94177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000" cap="flat" cmpd="sng" algn="ctr">
                      <a:solidFill>
                        <a:srgbClr val="B58B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Produksi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</a:txBody>
                  <a:tcPr marL="94177" marR="94177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000" cap="flat" cmpd="sng" algn="ctr">
                      <a:solidFill>
                        <a:srgbClr val="B58B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Nilai (Rp. 1.000)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</a:txBody>
                  <a:tcPr marL="94177" marR="94177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000" cap="flat" cmpd="sng" algn="ctr">
                      <a:solidFill>
                        <a:srgbClr val="B58B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000" cap="flat" cmpd="sng" algn="ctr">
                      <a:solidFill>
                        <a:srgbClr val="B58B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99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I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1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2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II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1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2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3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III</a:t>
                      </a:r>
                    </a:p>
                  </a:txBody>
                  <a:tcPr marL="94177" marR="94177" horzOverflow="overflow">
                    <a:lnL w="10000" cap="flat" cmpd="sng" algn="ctr">
                      <a:solidFill>
                        <a:srgbClr val="B58B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000" cap="flat" cmpd="sng" algn="ctr">
                      <a:solidFill>
                        <a:srgbClr val="B58B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PENANGKAPAN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Penangkapan</a:t>
                      </a: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Laut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Penangkapan Perairan Umum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BUDIDAYA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Budidaya Laut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Char char="-"/>
                        <a:tabLst/>
                      </a:pP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- Kerapu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Char char="-"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-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Bandeng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Char char="-"/>
                        <a:tabLst/>
                      </a:pP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- Kakap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Char char="-"/>
                        <a:tabLst/>
                      </a:pP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-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Sepat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Mutiara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(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Anakan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Kerang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Budidaya Air Payau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Char char="-"/>
                        <a:tabLst/>
                      </a:pP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- Tambak (Udang Vaname)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Char char="-"/>
                        <a:tabLst/>
                      </a:pP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Budidaya Air tawar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Char char="-"/>
                        <a:tabLst/>
                      </a:pP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- Kolam (Karper,Nila,Lele,Ud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ang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</a:t>
                      </a: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Galah)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Char char="-"/>
                        <a:tabLst/>
                      </a:pP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- Mina Padi (Karper)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Char char="-"/>
                        <a:tabLst/>
                      </a:pP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- KJA (Nila)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PEMBENIHAN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Char char="-"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Balai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Benih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Ikan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(BBI) /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Ikan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Air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Tawar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Char char="-"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Unit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Pembenihan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Rakyat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Tx/>
                        <a:buChar char="-"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Hatchery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Bandeng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/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Nener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TOTAL</a:t>
                      </a:r>
                    </a:p>
                  </a:txBody>
                  <a:tcPr marL="94177" marR="94177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000" cap="flat" cmpd="sng" algn="ctr">
                      <a:solidFill>
                        <a:srgbClr val="B58B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17.218,1 </a:t>
                      </a: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ton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17.096,3 ton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121,8</a:t>
                      </a: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ton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3.314,2</a:t>
                      </a: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ton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1.107,9 </a:t>
                      </a: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ton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303 </a:t>
                      </a: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ton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0.5 ton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803,4</a:t>
                      </a: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ton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856.394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ekor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2.042,7</a:t>
                      </a: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ton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2.042,7</a:t>
                      </a: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ton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163,5 </a:t>
                      </a: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ton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111,9 </a:t>
                      </a: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ton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 1,05 </a:t>
                      </a: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ton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51,6 </a:t>
                      </a:r>
                      <a:r>
                        <a:rPr kumimoji="0" lang="id-ID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ton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1.445.290 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ekor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1.953.000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ekor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6.229.550.000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ekor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</a:txBody>
                  <a:tcPr marL="94177" marR="94177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000" cap="flat" cmpd="sng" algn="ctr">
                      <a:solidFill>
                        <a:srgbClr val="B58B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327.012.906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324.484.463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2.528.443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200.850.928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60.701.500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24.526.000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8.500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36.165.000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4.281.965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136.200.800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136.200.800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3.948.628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2.514.368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26.250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1.434.260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8.465</a:t>
                      </a:r>
                      <a:endParaRPr kumimoji="0" lang="id-ID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195.300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49.836.400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empus Sans ITC" pitchFamily="82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empus Sans ITC" pitchFamily="82" charset="0"/>
                          <a:cs typeface="Arial" charset="0"/>
                        </a:rPr>
                        <a:t>718.384.764</a:t>
                      </a:r>
                    </a:p>
                  </a:txBody>
                  <a:tcPr marL="94177" marR="94177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000" cap="flat" cmpd="sng" algn="ctr">
                      <a:solidFill>
                        <a:srgbClr val="B58B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000" cap="flat" cmpd="sng" algn="ctr">
                      <a:solidFill>
                        <a:srgbClr val="B58B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" name="Straight Connector 2"/>
          <p:cNvCxnSpPr/>
          <p:nvPr/>
        </p:nvCxnSpPr>
        <p:spPr>
          <a:xfrm>
            <a:off x="548958" y="6324600"/>
            <a:ext cx="83513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94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42119" y="914400"/>
            <a:ext cx="8610600" cy="5791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4580" name="Text Box 18"/>
          <p:cNvSpPr txBox="1">
            <a:spLocks noChangeArrowheads="1"/>
          </p:cNvSpPr>
          <p:nvPr/>
        </p:nvSpPr>
        <p:spPr bwMode="auto">
          <a:xfrm>
            <a:off x="699776" y="990600"/>
            <a:ext cx="8095285" cy="6156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41" tIns="40070" rIns="80141" bIns="40070">
            <a:spAutoFit/>
          </a:bodyPr>
          <a:lstStyle/>
          <a:p>
            <a:pPr marL="395288" marR="0" lvl="0" indent="-395288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>
                <a:tab pos="395288" algn="l"/>
              </a:tabLst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1.	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Komoditi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yang di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eksport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</a:p>
          <a:p>
            <a:pPr marL="914400" marR="0" lvl="0" indent="-457200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Kakap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	: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dieksport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ke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Hongkong</a:t>
            </a:r>
          </a:p>
          <a:p>
            <a:pPr marL="914400" marR="0" lvl="0" indent="-457200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914400" algn="l"/>
                <a:tab pos="2401888" algn="l"/>
                <a:tab pos="2565400" algn="l"/>
              </a:tabLst>
              <a:defRPr/>
            </a:pPr>
            <a:r>
              <a:rPr lang="en-US" sz="2600" b="1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Kerapu</a:t>
            </a:r>
            <a:r>
              <a:rPr lang="en-US" sz="2600" b="1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	: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dieksport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ke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Vietnam, Malaysia, 			Singapura, Thailand,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Tiongkok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, Jeddah</a:t>
            </a:r>
          </a:p>
          <a:p>
            <a:pPr marL="914400" marR="0" lvl="0" indent="-457200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2600" b="1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Bandeng</a:t>
            </a:r>
            <a:r>
              <a:rPr lang="en-US" sz="2600" b="1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	: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dieksport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ke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Philipina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, Taiwan</a:t>
            </a:r>
            <a:endParaRPr kumimoji="0" lang="en-US" sz="2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S Gothic" pitchFamily="49" charset="-128"/>
              <a:cs typeface="Arial" charset="0"/>
            </a:endParaRPr>
          </a:p>
          <a:p>
            <a:pPr marL="395288" marR="0" lvl="0" indent="-395288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>
                <a:tab pos="395288" algn="l"/>
              </a:tabLst>
              <a:defRPr/>
            </a:pPr>
            <a:r>
              <a:rPr lang="en-US" sz="2600" b="1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2. </a:t>
            </a:r>
            <a:r>
              <a:rPr lang="en-US" sz="2600" b="1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Komoditi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budidaya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air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tawar</a:t>
            </a:r>
            <a:r>
              <a:rPr lang="en-US" sz="2600" b="1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: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nila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lele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patin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karper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, 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</a:p>
          <a:p>
            <a:pPr marL="395288" marR="0" lvl="0" indent="-395288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>
                <a:tab pos="395288" algn="l"/>
              </a:tabLst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3.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Komoditi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perikanan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tangkap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: 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t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ongkol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,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cakalang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,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teri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,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cumi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,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layang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,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madidihang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  </a:t>
            </a:r>
          </a:p>
          <a:p>
            <a:pPr marL="395288" marR="0" lvl="0" indent="-395288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>
                <a:tab pos="395288" algn="l"/>
              </a:tabLst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4.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Komoditi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olahan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perikanan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: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sudang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lepet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, krupuk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kulit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ikan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,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abon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ikan</a:t>
            </a:r>
            <a:endParaRPr kumimoji="0" lang="en-US" sz="2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S Gothic" pitchFamily="49" charset="-128"/>
              <a:cs typeface="Arial" charset="0"/>
            </a:endParaRPr>
          </a:p>
          <a:p>
            <a:pPr marL="395288" marR="0" lvl="0" indent="-395288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>
                <a:tab pos="395288" algn="l"/>
              </a:tabLst>
              <a:defRPr/>
            </a:pPr>
            <a:r>
              <a:rPr lang="en-US" sz="2600" b="1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5.	Garam :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Potensi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174,81 Ha di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Kecamatan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Gerokgak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dan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Tejakula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,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dengan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produksi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7.515 Ton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berupa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garam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krosok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untuk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konsumsi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dan 12 Ton garam pyramid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untuk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spa yang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dieksport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ke</a:t>
            </a:r>
            <a:r>
              <a:rPr lang="en-US" sz="2600" dirty="0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Calibri" pitchFamily="34" charset="0"/>
                <a:ea typeface="MS Gothic" pitchFamily="49" charset="-128"/>
              </a:rPr>
              <a:t>Eropa</a:t>
            </a:r>
            <a:endParaRPr kumimoji="0" lang="en-US" sz="2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S Gothic" pitchFamily="49" charset="-128"/>
              <a:cs typeface="Arial" charset="0"/>
            </a:endParaRPr>
          </a:p>
          <a:p>
            <a:pPr marL="395288" marR="0" lvl="0" indent="-395288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>
                <a:tab pos="395288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7909" y="381000"/>
            <a:ext cx="5965137" cy="53340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chemeClr val="tx1"/>
            </a:solidFill>
          </a:ln>
          <a:effectLst>
            <a:outerShdw blurRad="76200" dist="12700" dir="8100000" sy="-23000" kx="800400" algn="br" rotWithShape="0">
              <a:prstClr val="black">
                <a:alpha val="74000"/>
              </a:prstClr>
            </a:outerShdw>
          </a:effectLst>
          <a:scene3d>
            <a:camera prst="obliqueTopLeft"/>
            <a:lightRig rig="threePt" dir="t"/>
          </a:scene3d>
          <a:sp3d prstMaterial="translucentPowder">
            <a:bevelB/>
          </a:sp3d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rPr>
              <a:t>KOMODITI PERIKANAN</a:t>
            </a:r>
          </a:p>
        </p:txBody>
      </p:sp>
    </p:spTree>
    <p:extLst>
      <p:ext uri="{BB962C8B-B14F-4D97-AF65-F5344CB8AC3E}">
        <p14:creationId xmlns:p14="http://schemas.microsoft.com/office/powerpoint/2010/main" val="1412054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51719" y="1219200"/>
            <a:ext cx="7377933" cy="419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4580" name="Text Box 18"/>
          <p:cNvSpPr txBox="1">
            <a:spLocks noChangeArrowheads="1"/>
          </p:cNvSpPr>
          <p:nvPr/>
        </p:nvSpPr>
        <p:spPr bwMode="auto">
          <a:xfrm>
            <a:off x="1259298" y="1293422"/>
            <a:ext cx="6962774" cy="3441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41" tIns="40070" rIns="80141" bIns="40070">
            <a:spAutoFit/>
          </a:bodyPr>
          <a:lstStyle/>
          <a:p>
            <a:pPr marL="400050" marR="0" lvl="0" indent="-400050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Masih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rendahnya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produksi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perikanan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dibandingkan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dengan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potensi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perikanan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yang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ada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S Gothic" pitchFamily="49" charset="-128"/>
              <a:cs typeface="Arial" charset="0"/>
            </a:endParaRPr>
          </a:p>
          <a:p>
            <a:pPr marL="400050" marR="0" lvl="0" indent="-400050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Belum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tertatanya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kawasan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perikanan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S Gothic" pitchFamily="49" charset="-128"/>
              <a:cs typeface="Arial" charset="0"/>
            </a:endParaRPr>
          </a:p>
          <a:p>
            <a:pPr marL="400050" marR="0" lvl="0" indent="-400050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Masih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rendahnya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konsumsi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ikan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per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kapita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masyarakat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S Gothic" pitchFamily="49" charset="-128"/>
              <a:cs typeface="Arial" charset="0"/>
            </a:endParaRPr>
          </a:p>
          <a:p>
            <a:pPr marL="400050" marR="0" lvl="0" indent="-400050" algn="l" defTabSz="80168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Masih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rendahnya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kapasitas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SDM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masyarakat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Gothic" pitchFamily="49" charset="-128"/>
                <a:cs typeface="Arial" charset="0"/>
              </a:rPr>
              <a:t>perikanan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S Gothic" pitchFamily="49" charset="-128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7909" y="381000"/>
            <a:ext cx="5965137" cy="53340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chemeClr val="tx1"/>
            </a:solidFill>
          </a:ln>
          <a:effectLst>
            <a:outerShdw blurRad="76200" dist="12700" dir="8100000" sy="-23000" kx="800400" algn="br" rotWithShape="0">
              <a:prstClr val="black">
                <a:alpha val="74000"/>
              </a:prstClr>
            </a:outerShdw>
          </a:effectLst>
          <a:scene3d>
            <a:camera prst="obliqueTopLeft"/>
            <a:lightRig rig="threePt" dir="t"/>
          </a:scene3d>
          <a:sp3d prstMaterial="translucentPowder">
            <a:bevelB/>
          </a:sp3d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rPr>
              <a:t>ISU STRATEGIS</a:t>
            </a:r>
          </a:p>
        </p:txBody>
      </p:sp>
    </p:spTree>
    <p:extLst>
      <p:ext uri="{BB962C8B-B14F-4D97-AF65-F5344CB8AC3E}">
        <p14:creationId xmlns:p14="http://schemas.microsoft.com/office/powerpoint/2010/main" val="1122461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596107" y="2971800"/>
            <a:ext cx="8380412" cy="10042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538163" marR="0" lvl="1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itchFamily="18" charset="0"/>
                <a:ea typeface="+mn-ea"/>
                <a:cs typeface="Arial" pitchFamily="34" charset="0"/>
              </a:rPr>
              <a:t>PERDA KABUPATEN BULELENG NO. 13 TAHUN 2016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itchFamily="18" charset="0"/>
                <a:ea typeface="+mn-ea"/>
                <a:cs typeface="Arial" pitchFamily="34" charset="0"/>
              </a:rPr>
              <a:t>TENTANG PEMBENTUKAN DAN SUSUNAN PERANGKAT DAERAH KABUPATEN BULELENG</a:t>
            </a:r>
            <a:endParaRPr kumimoji="0" lang="en-US" sz="26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Text Box 18"/>
          <p:cNvSpPr txBox="1">
            <a:spLocks noChangeArrowheads="1"/>
          </p:cNvSpPr>
          <p:nvPr/>
        </p:nvSpPr>
        <p:spPr bwMode="auto">
          <a:xfrm>
            <a:off x="568906" y="1132110"/>
            <a:ext cx="8413691" cy="16197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538163" marR="0" lvl="1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itchFamily="18" charset="0"/>
                <a:ea typeface="+mn-ea"/>
                <a:cs typeface="Arial" pitchFamily="34" charset="0"/>
              </a:rPr>
              <a:t>PERMENKP RI NO. 26/PERMEN-KP/2016 TAHUN 2016 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itchFamily="18" charset="0"/>
                <a:ea typeface="+mn-ea"/>
                <a:cs typeface="Arial" pitchFamily="34" charset="0"/>
              </a:rPr>
              <a:t>TENTANG PEDOMAN NOMENKLATUR PERANGKAT DAERAH DAN UNIT KERJA PADA PERANGKAT DAERAH PROVINSI DAN KABUPATEN/KOTA YANG MELAKSANAKAN URUSAN PEMERINTAHAN DI BIDANG KELAUTAN DAN PERIKANAN 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20666" y="352425"/>
            <a:ext cx="9128125" cy="67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5927" tIns="37963" rIns="75927" bIns="37963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155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31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46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618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PERUBAHAN  NOMENKLATUR  SKPD</a:t>
            </a:r>
          </a:p>
        </p:txBody>
      </p:sp>
      <p:sp>
        <p:nvSpPr>
          <p:cNvPr id="5" name="Text Box 18"/>
          <p:cNvSpPr txBox="1">
            <a:spLocks noChangeArrowheads="1"/>
          </p:cNvSpPr>
          <p:nvPr/>
        </p:nvSpPr>
        <p:spPr bwMode="auto">
          <a:xfrm>
            <a:off x="623498" y="4343400"/>
            <a:ext cx="8380412" cy="20198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457064" marR="0" lvl="1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itchFamily="18" charset="0"/>
                <a:ea typeface="+mn-ea"/>
                <a:cs typeface="Arial" pitchFamily="34" charset="0"/>
              </a:rPr>
              <a:t>MAKA NOMENKLATUR DINAS PERIKANAN DAN KELAUTAN KABUPATEN BULELENG BERUBAH MENJADI : </a:t>
            </a:r>
          </a:p>
          <a:p>
            <a:pPr marL="457064" marR="0" lvl="1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itchFamily="18" charset="0"/>
              <a:ea typeface="+mn-ea"/>
              <a:cs typeface="Arial" pitchFamily="34" charset="0"/>
            </a:endParaRPr>
          </a:p>
          <a:p>
            <a:pPr marL="457064" marR="0" lvl="1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itchFamily="18" charset="0"/>
                <a:ea typeface="+mn-ea"/>
                <a:cs typeface="Arial" pitchFamily="34" charset="0"/>
              </a:rPr>
              <a:t>DINAS PERIKANAN KABUPATEN BULELENG </a:t>
            </a:r>
          </a:p>
          <a:p>
            <a:pPr marL="457064" marR="0" lvl="1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itchFamily="18" charset="0"/>
                <a:ea typeface="+mn-ea"/>
                <a:cs typeface="Arial" pitchFamily="34" charset="0"/>
              </a:rPr>
              <a:t>(TIPE B)</a:t>
            </a:r>
          </a:p>
        </p:txBody>
      </p:sp>
    </p:spTree>
    <p:extLst>
      <p:ext uri="{BB962C8B-B14F-4D97-AF65-F5344CB8AC3E}">
        <p14:creationId xmlns:p14="http://schemas.microsoft.com/office/powerpoint/2010/main" val="1362879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568906" y="3505200"/>
            <a:ext cx="8380412" cy="4502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4763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itchFamily="18" charset="0"/>
                <a:ea typeface="+mn-ea"/>
                <a:cs typeface="Arial" pitchFamily="34" charset="0"/>
              </a:rPr>
              <a:t>KEWENANGAN DINAS PERIKANAN KABUPATEN BULELENG</a:t>
            </a:r>
          </a:p>
        </p:txBody>
      </p:sp>
      <p:sp>
        <p:nvSpPr>
          <p:cNvPr id="3" name="Text Box 18"/>
          <p:cNvSpPr txBox="1">
            <a:spLocks noChangeArrowheads="1"/>
          </p:cNvSpPr>
          <p:nvPr/>
        </p:nvSpPr>
        <p:spPr bwMode="auto">
          <a:xfrm>
            <a:off x="535627" y="598710"/>
            <a:ext cx="8413691" cy="19275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538163" marR="0" lvl="1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itchFamily="18" charset="0"/>
                <a:ea typeface="+mn-ea"/>
                <a:cs typeface="Arial" pitchFamily="34" charset="0"/>
              </a:rPr>
              <a:t>BERDASARKAN UU NOMOR 23 TAHUN 2014 TENTANG PEMERINTAHAN DAERAH, PENGELOLAAN LAUT MENJADI WEWENANG PEMERINTAH PROVINSI (DINAS KELAUTAN DAN PERIKANAN PROVINSI BALI) TERMASUK KEGIATAN KONSERVASI DAN PENGAWASAN SUMBERDAYA KELAUTAN 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itchFamily="18" charset="0"/>
              <a:ea typeface="+mn-ea"/>
              <a:cs typeface="Arial" pitchFamily="34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232296" y="4038600"/>
            <a:ext cx="1020352" cy="609600"/>
          </a:xfrm>
          <a:prstGeom prst="downArrow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535627" y="4666838"/>
            <a:ext cx="8413691" cy="81956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80117" tIns="40058" rIns="80117" bIns="4005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marL="100013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itchFamily="18" charset="0"/>
                <a:ea typeface="+mn-ea"/>
                <a:cs typeface="Arial" pitchFamily="34" charset="0"/>
              </a:rPr>
              <a:t>PEMBERDAYAAN NELAYAN KECIL DAN USAHA KECIL PEMBUDIDAYAAN IKAN</a:t>
            </a:r>
          </a:p>
        </p:txBody>
      </p:sp>
    </p:spTree>
    <p:extLst>
      <p:ext uri="{BB962C8B-B14F-4D97-AF65-F5344CB8AC3E}">
        <p14:creationId xmlns:p14="http://schemas.microsoft.com/office/powerpoint/2010/main" val="3238970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EA9C5A-20B0-4E34-9211-0D7B0CEB6EDB}"/>
              </a:ext>
            </a:extLst>
          </p:cNvPr>
          <p:cNvSpPr txBox="1"/>
          <p:nvPr/>
        </p:nvSpPr>
        <p:spPr>
          <a:xfrm>
            <a:off x="341611" y="1338994"/>
            <a:ext cx="3993104" cy="8056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defTabSz="706374" fontAlgn="auto">
              <a:spcBef>
                <a:spcPts val="0"/>
              </a:spcBef>
              <a:spcAft>
                <a:spcPts val="0"/>
              </a:spcAft>
            </a:pPr>
            <a:r>
              <a:rPr lang="en-US" sz="1545" b="1" dirty="0">
                <a:solidFill>
                  <a:srgbClr val="FF0000"/>
                </a:solidFill>
                <a:latin typeface="Segoe Print" panose="02000600000000000000" pitchFamily="2" charset="0"/>
                <a:cs typeface="+mn-cs"/>
              </a:rPr>
              <a:t>KETERKAITAN RPJMD 2017 – 2022 DENGAN PEMBANGUNAN SEKTOR PERIKANAN 2019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BD8C3EC-3CE5-4752-BF57-9B6CBA08E0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3322505"/>
              </p:ext>
            </p:extLst>
          </p:nvPr>
        </p:nvGraphicFramePr>
        <p:xfrm>
          <a:off x="-957910" y="1929268"/>
          <a:ext cx="6061465" cy="3641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7D6FC48-DFF8-48BE-855F-848EEC8842C6}"/>
              </a:ext>
            </a:extLst>
          </p:cNvPr>
          <p:cNvSpPr txBox="1"/>
          <p:nvPr/>
        </p:nvSpPr>
        <p:spPr>
          <a:xfrm>
            <a:off x="860411" y="2203383"/>
            <a:ext cx="862737" cy="567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06374" fontAlgn="auto">
              <a:spcBef>
                <a:spcPts val="0"/>
              </a:spcBef>
              <a:spcAft>
                <a:spcPts val="0"/>
              </a:spcAft>
            </a:pPr>
            <a:r>
              <a:rPr lang="en-US" sz="3090" b="1" dirty="0" err="1">
                <a:solidFill>
                  <a:prstClr val="black"/>
                </a:solidFill>
                <a:latin typeface="Segoe Print" panose="02000600000000000000" pitchFamily="2" charset="0"/>
                <a:cs typeface="+mn-cs"/>
              </a:rPr>
              <a:t>Visi</a:t>
            </a:r>
            <a:endParaRPr lang="en-US" sz="1854" b="1" dirty="0">
              <a:solidFill>
                <a:prstClr val="black"/>
              </a:solidFill>
              <a:latin typeface="Segoe Print" panose="02000600000000000000" pitchFamily="2" charset="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5773CB-3F66-4ED7-9151-B79CF902CB22}"/>
              </a:ext>
            </a:extLst>
          </p:cNvPr>
          <p:cNvSpPr txBox="1"/>
          <p:nvPr/>
        </p:nvSpPr>
        <p:spPr>
          <a:xfrm>
            <a:off x="2820647" y="2147347"/>
            <a:ext cx="1399742" cy="567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06374" fontAlgn="auto">
              <a:spcBef>
                <a:spcPts val="0"/>
              </a:spcBef>
              <a:spcAft>
                <a:spcPts val="0"/>
              </a:spcAft>
            </a:pPr>
            <a:r>
              <a:rPr lang="en-US" sz="3090" b="1" dirty="0" err="1">
                <a:solidFill>
                  <a:prstClr val="black"/>
                </a:solidFill>
                <a:latin typeface="Segoe Print" panose="02000600000000000000" pitchFamily="2" charset="0"/>
                <a:cs typeface="+mn-cs"/>
              </a:rPr>
              <a:t>Misi</a:t>
            </a:r>
            <a:r>
              <a:rPr lang="en-US" sz="3090" b="1" dirty="0">
                <a:solidFill>
                  <a:prstClr val="black"/>
                </a:solidFill>
                <a:latin typeface="Segoe Print" panose="02000600000000000000" pitchFamily="2" charset="0"/>
                <a:cs typeface="+mn-cs"/>
              </a:rPr>
              <a:t> 1</a:t>
            </a:r>
            <a:endParaRPr lang="en-US" sz="1854" b="1" dirty="0">
              <a:solidFill>
                <a:prstClr val="black"/>
              </a:solidFill>
              <a:latin typeface="Segoe Print" panose="02000600000000000000" pitchFamily="2" charset="0"/>
              <a:cs typeface="+mn-cs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3207BB2F-2D48-4F3C-BE26-52291164F0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1680833"/>
              </p:ext>
            </p:extLst>
          </p:nvPr>
        </p:nvGraphicFramePr>
        <p:xfrm>
          <a:off x="4880567" y="985114"/>
          <a:ext cx="4409634" cy="3891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53DD9FB4-6997-4AA0-B766-C8FA9E76E9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6517750"/>
              </p:ext>
            </p:extLst>
          </p:nvPr>
        </p:nvGraphicFramePr>
        <p:xfrm>
          <a:off x="4880567" y="4373211"/>
          <a:ext cx="4409634" cy="2141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2937356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7"/>
          <p:cNvGrpSpPr>
            <a:grpSpLocks/>
          </p:cNvGrpSpPr>
          <p:nvPr/>
        </p:nvGrpSpPr>
        <p:grpSpPr bwMode="auto">
          <a:xfrm>
            <a:off x="0" y="0"/>
            <a:ext cx="9418638" cy="1066800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90519" y="42869"/>
            <a:ext cx="9128125" cy="866775"/>
          </a:xfrm>
          <a:extLst/>
        </p:spPr>
        <p:txBody>
          <a:bodyPr wrap="square" lIns="75927" tIns="37963" rIns="75927" bIns="37963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PROGRAM PRIORITAS DINAS PERIKANAN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KABUPATEN BULELENG TAHUN 2018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200453"/>
              </p:ext>
            </p:extLst>
          </p:nvPr>
        </p:nvGraphicFramePr>
        <p:xfrm>
          <a:off x="549878" y="3276600"/>
          <a:ext cx="8305800" cy="3203195"/>
        </p:xfrm>
        <a:graphic>
          <a:graphicData uri="http://schemas.openxmlformats.org/drawingml/2006/table">
            <a:tbl>
              <a:tblPr>
                <a:solidFill>
                  <a:schemeClr val="accent1">
                    <a:lumMod val="20000"/>
                    <a:lumOff val="80000"/>
                  </a:schemeClr>
                </a:solidFill>
                <a:tableStyleId>{5C22544A-7EE6-4342-B048-85BDC9FD1C3A}</a:tableStyleId>
              </a:tblPr>
              <a:tblGrid>
                <a:gridCol w="554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1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5491">
                <a:tc>
                  <a:txBody>
                    <a:bodyPr/>
                    <a:lstStyle/>
                    <a:p>
                      <a:pPr algn="r" fontAlgn="b"/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PROGRAM</a:t>
                      </a:r>
                      <a:r>
                        <a:rPr lang="en-US" sz="1800" b="1" u="none" strike="noStrike" dirty="0">
                          <a:effectLst/>
                        </a:rPr>
                        <a:t> PRIORITAS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7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1</a:t>
                      </a:r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800" b="0" u="none" strike="noStrike" dirty="0">
                          <a:effectLst/>
                        </a:rPr>
                        <a:t>Pengembangan Budidaya 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5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2</a:t>
                      </a:r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b="0" u="none" strike="noStrike" dirty="0">
                          <a:effectLst/>
                        </a:rPr>
                        <a:t>Pengembangan Perikanan Tangkap</a:t>
                      </a:r>
                      <a:r>
                        <a:rPr lang="en-US" sz="1800" b="0" u="none" strike="noStrike" dirty="0">
                          <a:effectLst/>
                        </a:rPr>
                        <a:t>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5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3</a:t>
                      </a:r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b="0" u="none" strike="noStrike" dirty="0">
                          <a:effectLst/>
                        </a:rPr>
                        <a:t>Program Pengembangan Kawasan Budidaya 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7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4</a:t>
                      </a:r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b="0" u="none" strike="noStrike" dirty="0">
                          <a:effectLst/>
                        </a:rPr>
                        <a:t>Program Pemberdayaan Masyarakat Perikanan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5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5</a:t>
                      </a:r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u="none" strike="noStrike" dirty="0">
                          <a:effectLst/>
                        </a:rPr>
                        <a:t>Program Pengelolaan dan Pemasaran Produksi Perikanan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533">
                <a:tc>
                  <a:txBody>
                    <a:bodyPr/>
                    <a:lstStyle/>
                    <a:p>
                      <a:pPr algn="ctr"/>
                      <a:endParaRPr lang="id-ID" sz="1800" b="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22090" y="1295400"/>
            <a:ext cx="8763000" cy="1752600"/>
          </a:xfrm>
          <a:prstGeom prst="rect">
            <a:avLst/>
          </a:prstGeom>
          <a:noFill/>
          <a:ln>
            <a:noFill/>
          </a:ln>
          <a:extLst/>
        </p:spPr>
        <p:txBody>
          <a:bodyPr lIns="75942" tIns="37971" rIns="75942" bIns="3797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marL="82550" lvl="2" eaLnBrk="1" hangingPunct="1">
              <a:defRPr/>
            </a:pPr>
            <a:r>
              <a:rPr lang="nl-NL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PROGRAM / KEGIATAN DINAS PERIKANAN KABUPATEN BULELENG : </a:t>
            </a:r>
          </a:p>
          <a:p>
            <a:pPr marL="82550" lvl="2" eaLnBrk="1" hangingPunct="1">
              <a:defRPr/>
            </a:pPr>
            <a:r>
              <a:rPr lang="nl-NL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 PROGRAM DAN 42 KEGIATAN</a:t>
            </a:r>
          </a:p>
          <a:p>
            <a:pPr marL="82550" lvl="2" eaLnBrk="1" hangingPunct="1">
              <a:defRPr/>
            </a:pPr>
            <a:endParaRPr lang="nl-NL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82550" lvl="2" eaLnBrk="1" hangingPunct="1">
              <a:defRPr/>
            </a:pPr>
            <a:r>
              <a:rPr lang="nl-NL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TERDIRI DARI </a:t>
            </a:r>
            <a:r>
              <a:rPr lang="nl-NL" sz="20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 PROGRAM PRIORITAS </a:t>
            </a:r>
            <a:r>
              <a:rPr lang="nl-NL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 SELEBIHNYA ADALAH PROGRAM SEKRETARIAT (6 Program, 25 Kegiatan) </a:t>
            </a:r>
          </a:p>
          <a:p>
            <a:pPr marL="915897" lvl="2" eaLnBrk="1" hangingPunct="1">
              <a:tabLst>
                <a:tab pos="625475" algn="l"/>
                <a:tab pos="4927600" algn="l"/>
                <a:tab pos="5199063" algn="l"/>
              </a:tabLst>
              <a:defRPr/>
            </a:pPr>
            <a:endParaRPr lang="nl-NL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2" eaLnBrk="1" hangingPunct="1">
              <a:tabLst>
                <a:tab pos="627001" algn="l"/>
              </a:tabLst>
              <a:defRPr/>
            </a:pPr>
            <a:r>
              <a:rPr lang="nl-NL" sz="1800" b="1" dirty="0">
                <a:solidFill>
                  <a:schemeClr val="tx1"/>
                </a:solidFill>
                <a:latin typeface="Berlin Sans FB Demi" pitchFamily="34" charset="0"/>
              </a:rPr>
              <a:t>	</a:t>
            </a:r>
            <a:endParaRPr lang="nl-NL" sz="1600" b="1" dirty="0">
              <a:solidFill>
                <a:schemeClr val="tx1"/>
              </a:solidFill>
              <a:latin typeface="Berlin Sans FB Demi" pitchFamily="34" charset="0"/>
            </a:endParaRPr>
          </a:p>
          <a:p>
            <a:pPr lvl="2" eaLnBrk="1" hangingPunct="1">
              <a:tabLst>
                <a:tab pos="627001" algn="l"/>
              </a:tabLst>
              <a:defRPr/>
            </a:pPr>
            <a:r>
              <a:rPr lang="nl-NL" sz="1600" b="1" dirty="0">
                <a:solidFill>
                  <a:schemeClr val="tx1"/>
                </a:solidFill>
                <a:latin typeface="Berlin Sans FB Demi" pitchFamily="34" charset="0"/>
              </a:rPr>
              <a:t>	</a:t>
            </a:r>
          </a:p>
          <a:p>
            <a:pPr lvl="2" eaLnBrk="1" hangingPunct="1">
              <a:tabLst>
                <a:tab pos="627001" algn="l"/>
              </a:tabLst>
              <a:defRPr/>
            </a:pPr>
            <a:r>
              <a:rPr lang="nl-NL" sz="1600" b="1" dirty="0">
                <a:solidFill>
                  <a:schemeClr val="tx1"/>
                </a:solidFill>
                <a:latin typeface="Berlin Sans FB Demi" pitchFamily="34" charset="0"/>
              </a:rPr>
              <a:t>	</a:t>
            </a:r>
          </a:p>
          <a:p>
            <a:pPr lvl="2" eaLnBrk="1" hangingPunct="1">
              <a:tabLst>
                <a:tab pos="627001" algn="l"/>
              </a:tabLst>
              <a:defRPr/>
            </a:pPr>
            <a:r>
              <a:rPr lang="nl-NL" sz="1600" b="1" dirty="0">
                <a:solidFill>
                  <a:schemeClr val="tx1"/>
                </a:solidFill>
                <a:latin typeface="Berlin Sans FB Demi" pitchFamily="34" charset="0"/>
              </a:rPr>
              <a:t>	</a:t>
            </a:r>
            <a:r>
              <a:rPr lang="en-US" sz="1600" b="1" dirty="0">
                <a:solidFill>
                  <a:schemeClr val="tx1"/>
                </a:solidFill>
                <a:latin typeface="Berlin Sans FB Demi" pitchFamily="34" charset="0"/>
              </a:rPr>
              <a:t>			</a:t>
            </a:r>
          </a:p>
          <a:p>
            <a:pPr marL="395249" indent="-395249" eaLnBrk="1" hangingPunct="1">
              <a:tabLst>
                <a:tab pos="627001" algn="l"/>
              </a:tabLst>
              <a:defRPr/>
            </a:pPr>
            <a:endParaRPr lang="en-US" sz="1600" b="1" cap="none" dirty="0">
              <a:solidFill>
                <a:schemeClr val="tx1"/>
              </a:solidFill>
              <a:effectLst/>
              <a:latin typeface="Berlin Sans FB Demi" pitchFamily="34" charset="0"/>
            </a:endParaRPr>
          </a:p>
          <a:p>
            <a:pPr marL="395249" indent="-395249" eaLnBrk="1" hangingPunct="1">
              <a:tabLst>
                <a:tab pos="627001" algn="l"/>
              </a:tabLst>
              <a:defRPr/>
            </a:pPr>
            <a:r>
              <a:rPr lang="en-US" sz="1600" b="1" cap="none" dirty="0">
                <a:solidFill>
                  <a:schemeClr val="tx1"/>
                </a:solidFill>
                <a:effectLst/>
                <a:latin typeface="Berlin Sans FB Demi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722358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7"/>
          <p:cNvGrpSpPr>
            <a:grpSpLocks/>
          </p:cNvGrpSpPr>
          <p:nvPr/>
        </p:nvGrpSpPr>
        <p:grpSpPr bwMode="auto">
          <a:xfrm>
            <a:off x="118221" y="304800"/>
            <a:ext cx="9177792" cy="1295400"/>
            <a:chOff x="0" y="0"/>
            <a:chExt cx="5760" cy="845"/>
          </a:xfrm>
          <a:gradFill>
            <a:gsLst>
              <a:gs pos="0">
                <a:srgbClr val="5E9EFF"/>
              </a:gs>
              <a:gs pos="40000">
                <a:srgbClr val="85C2FF"/>
              </a:gs>
              <a:gs pos="60000">
                <a:srgbClr val="C4D6EB"/>
              </a:gs>
              <a:gs pos="99000">
                <a:srgbClr val="D5DCEF"/>
              </a:gs>
              <a:gs pos="100000">
                <a:srgbClr val="FFEBFA"/>
              </a:gs>
            </a:gsLst>
            <a:lin ang="5400000" scaled="0"/>
          </a:gra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marL="0" marR="0" lvl="0" indent="0" algn="ctr" defTabSz="80145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marL="0" marR="0" lvl="0" indent="0" algn="ctr" defTabSz="80145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MS Gothic" pitchFamily="49" charset="-128"/>
                <a:cs typeface="+mn-cs"/>
              </a:endParaRPr>
            </a:p>
          </p:txBody>
        </p:sp>
      </p:grpSp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83173" y="381000"/>
            <a:ext cx="9052291" cy="9144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5927" tIns="37963" rIns="75927" bIns="37963" numCol="1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en-US" sz="28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INDIKATOR KINERJA UTAMA (IKU) </a:t>
            </a:r>
            <a:br>
              <a:rPr lang="en-US" sz="28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28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DINAS PERIKANAN KABUPATEN BULELENG TAHUN 2018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860939"/>
              </p:ext>
            </p:extLst>
          </p:nvPr>
        </p:nvGraphicFramePr>
        <p:xfrm>
          <a:off x="400845" y="1752600"/>
          <a:ext cx="8651874" cy="44196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8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9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77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6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250"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NO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SASARAN STRATEGIS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b="1" u="none" strike="noStrike" dirty="0">
                          <a:effectLst/>
                        </a:rPr>
                        <a:t>INDIKATOR KINERJA</a:t>
                      </a:r>
                      <a:endParaRPr lang="id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600" b="1" u="none" strike="noStrike" dirty="0">
                          <a:effectLst/>
                        </a:rPr>
                        <a:t>TARGET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398"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0402">
                <a:tc rowSpan="2"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1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fi-FI" sz="1600" u="none" strike="noStrike" dirty="0">
                          <a:effectLst/>
                        </a:rPr>
                        <a:t>Meningkatnya produksi perikanan 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Jumlah produksi perikanan budidaya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3.460, 04 </a:t>
                      </a:r>
                      <a:r>
                        <a:rPr lang="id-ID" sz="1600" u="none" strike="noStrike" dirty="0">
                          <a:effectLst/>
                        </a:rPr>
                        <a:t>ton    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199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Jumlah produksi perikanan Tangkap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16.542, 62</a:t>
                      </a:r>
                      <a:r>
                        <a:rPr lang="en-US" sz="1600" u="none" strike="noStrike" baseline="0" dirty="0">
                          <a:effectLst/>
                        </a:rPr>
                        <a:t> </a:t>
                      </a:r>
                      <a:r>
                        <a:rPr lang="id-ID" sz="1600" u="none" strike="noStrike" dirty="0">
                          <a:effectLst/>
                        </a:rPr>
                        <a:t>ton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326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2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Meningkatnya </a:t>
                      </a:r>
                      <a:r>
                        <a:rPr lang="en-US" sz="1600" u="none" strike="noStrike" dirty="0" err="1">
                          <a:effectLst/>
                        </a:rPr>
                        <a:t>konsumsi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ikan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masyarakat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Jumlah </a:t>
                      </a:r>
                      <a:r>
                        <a:rPr lang="en-US" sz="1600" u="none" strike="noStrike" dirty="0" err="1">
                          <a:effectLst/>
                        </a:rPr>
                        <a:t>konsumsi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ikan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masyarakat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36,89 kg/</a:t>
                      </a:r>
                      <a:r>
                        <a:rPr lang="en-US" sz="1600" u="none" strike="noStrike" dirty="0" err="1">
                          <a:effectLst/>
                        </a:rPr>
                        <a:t>kapita</a:t>
                      </a:r>
                      <a:r>
                        <a:rPr lang="en-US" sz="1600" u="none" strike="noStrike" dirty="0">
                          <a:effectLst/>
                        </a:rPr>
                        <a:t>/</a:t>
                      </a:r>
                      <a:r>
                        <a:rPr lang="en-US" sz="1600" u="none" strike="noStrike" dirty="0" err="1">
                          <a:effectLst/>
                        </a:rPr>
                        <a:t>tahun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95412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3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Meningkatnya SDM</a:t>
                      </a:r>
                      <a:r>
                        <a:rPr lang="en-US" sz="1600" u="none" strike="noStrike" dirty="0">
                          <a:effectLst/>
                        </a:rPr>
                        <a:t> Masyarakat</a:t>
                      </a:r>
                      <a:r>
                        <a:rPr lang="id-ID" sz="1600" u="none" strike="noStrike" dirty="0">
                          <a:effectLst/>
                        </a:rPr>
                        <a:t> 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err="1">
                          <a:effectLst/>
                        </a:rPr>
                        <a:t>Cakupan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bina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kelompok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2</a:t>
                      </a:r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r>
                        <a:rPr lang="id-ID" sz="1600" u="none" strike="noStrike" dirty="0">
                          <a:effectLst/>
                        </a:rPr>
                        <a:t> kelompok</a:t>
                      </a:r>
                      <a:r>
                        <a:rPr lang="en-US" sz="1600" u="none" strike="noStrike" dirty="0">
                          <a:effectLst/>
                        </a:rPr>
                        <a:t>/</a:t>
                      </a:r>
                      <a:r>
                        <a:rPr lang="en-US" sz="1600" u="none" strike="noStrike" dirty="0" err="1">
                          <a:effectLst/>
                        </a:rPr>
                        <a:t>tahun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2217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4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Pengembangan Kawasan 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err="1">
                          <a:effectLst/>
                        </a:rPr>
                        <a:t>Jumlah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sentra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perikanan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1 </a:t>
                      </a:r>
                      <a:r>
                        <a:rPr lang="en-US" sz="1600" u="none" strike="noStrike" dirty="0" err="1">
                          <a:effectLst/>
                        </a:rPr>
                        <a:t>sentra</a:t>
                      </a:r>
                      <a:r>
                        <a:rPr lang="en-US" sz="1600" u="none" strike="noStrike" dirty="0">
                          <a:effectLst/>
                        </a:rPr>
                        <a:t>/</a:t>
                      </a:r>
                      <a:r>
                        <a:rPr lang="en-US" sz="1600" u="none" strike="noStrike" dirty="0" err="1">
                          <a:effectLst/>
                        </a:rPr>
                        <a:t>tahun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398">
                <a:tc>
                  <a:txBody>
                    <a:bodyPr/>
                    <a:lstStyle/>
                    <a:p>
                      <a:pPr algn="r" fontAlgn="b"/>
                      <a:r>
                        <a:rPr lang="id-ID" sz="1400" u="none" strike="noStrike">
                          <a:effectLst/>
                        </a:rPr>
                        <a:t> 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u="none" strike="noStrike">
                          <a:effectLst/>
                        </a:rPr>
                        <a:t> 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u="none" strike="noStrike" dirty="0">
                          <a:effectLst/>
                        </a:rPr>
                        <a:t> 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295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7"/>
          <p:cNvGrpSpPr>
            <a:grpSpLocks/>
          </p:cNvGrpSpPr>
          <p:nvPr/>
        </p:nvGrpSpPr>
        <p:grpSpPr bwMode="auto">
          <a:xfrm>
            <a:off x="0" y="0"/>
            <a:ext cx="9418638" cy="1066800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450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90519" y="42869"/>
            <a:ext cx="9128125" cy="866775"/>
          </a:xfrm>
          <a:extLst/>
        </p:spPr>
        <p:txBody>
          <a:bodyPr wrap="square" lIns="75927" tIns="37963" rIns="75927" bIns="37963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PROGRAM PRIORITAS DINAS PERIKANAN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KABUPATEN BULELENG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65919" y="1447800"/>
            <a:ext cx="8763000" cy="4953000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lIns="75927" tIns="37963" rIns="75927" bIns="37963"/>
          <a:lstStyle>
            <a:lvl1pPr marL="395288" indent="-395288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42950" indent="-28575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01738" indent="-28575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600200" indent="-22860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057400" indent="-22860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marL="355600" indent="-355600" eaLnBrk="1" hangingPunct="1">
              <a:tabLst>
                <a:tab pos="341211" algn="l"/>
              </a:tabLst>
              <a:defRPr/>
            </a:pPr>
            <a:r>
              <a:rPr lang="nn-NO" sz="1600" b="1" i="1" dirty="0">
                <a:latin typeface="Arial" pitchFamily="34" charset="0"/>
                <a:cs typeface="Arial" pitchFamily="34" charset="0"/>
              </a:rPr>
              <a:t>1)	PROGRAM PENGEMBANGAN BUDIDAYA PERIKANAN</a:t>
            </a:r>
            <a:r>
              <a:rPr lang="nn-NO" sz="1600" dirty="0">
                <a:latin typeface="Arial" pitchFamily="34" charset="0"/>
                <a:cs typeface="Arial" pitchFamily="34" charset="0"/>
              </a:rPr>
              <a:t>	</a:t>
            </a:r>
          </a:p>
          <a:p>
            <a:pPr marL="914129" indent="-287252" eaLnBrk="1" hangingPunct="1">
              <a:buFont typeface="Arial" charset="0"/>
              <a:buChar char="•"/>
              <a:tabLst>
                <a:tab pos="914129" algn="l"/>
              </a:tabLst>
              <a:defRPr/>
            </a:pPr>
            <a:r>
              <a:rPr lang="nl-NL" sz="1600" dirty="0">
                <a:latin typeface="Arial" pitchFamily="34" charset="0"/>
                <a:cs typeface="Arial" pitchFamily="34" charset="0"/>
              </a:rPr>
              <a:t>Pembinaan dan Pengembangan Perikanan Budidaya	</a:t>
            </a:r>
          </a:p>
          <a:p>
            <a:pPr marL="914129" indent="-287252" eaLnBrk="1" hangingPunct="1">
              <a:buFont typeface="Arial" charset="0"/>
              <a:buChar char="•"/>
              <a:tabLst>
                <a:tab pos="914129" algn="l"/>
              </a:tabLst>
              <a:defRPr/>
            </a:pPr>
            <a:r>
              <a:rPr lang="nl-NL" sz="1600" dirty="0">
                <a:latin typeface="Arial" pitchFamily="34" charset="0"/>
                <a:cs typeface="Arial" pitchFamily="34" charset="0"/>
              </a:rPr>
              <a:t>Pengembangan Sarana Prasarana Perikanan Budidaya</a:t>
            </a:r>
          </a:p>
          <a:p>
            <a:pPr marL="914129" indent="-287252" eaLnBrk="1" hangingPunct="1">
              <a:buFont typeface="Arial" charset="0"/>
              <a:buChar char="•"/>
              <a:tabLst/>
              <a:defRPr/>
            </a:pPr>
            <a:r>
              <a:rPr lang="nl-NL" sz="1600" dirty="0">
                <a:latin typeface="Arial" pitchFamily="34" charset="0"/>
                <a:cs typeface="Arial" pitchFamily="34" charset="0"/>
              </a:rPr>
              <a:t>Pembinaan dan Pengembangan Pembenihan Ikan</a:t>
            </a:r>
            <a:r>
              <a:rPr lang="fi-FI" sz="1600" dirty="0">
                <a:latin typeface="Arial" pitchFamily="34" charset="0"/>
                <a:cs typeface="Arial" pitchFamily="34" charset="0"/>
              </a:rPr>
              <a:t>	</a:t>
            </a:r>
          </a:p>
          <a:p>
            <a:pPr marL="914129" indent="-287252" eaLnBrk="1" hangingPunct="1">
              <a:buFont typeface="Arial" charset="0"/>
              <a:buChar char="•"/>
              <a:tabLst/>
              <a:defRPr/>
            </a:pPr>
            <a:r>
              <a:rPr lang="fi-FI" sz="1600" dirty="0">
                <a:latin typeface="Arial" pitchFamily="34" charset="0"/>
                <a:cs typeface="Arial" pitchFamily="34" charset="0"/>
              </a:rPr>
              <a:t>Penangulangan,Pengendalian Hama Penyakit Ikan dan Lingkungan</a:t>
            </a:r>
          </a:p>
          <a:p>
            <a:pPr marL="914129" indent="-287252" eaLnBrk="1" hangingPunct="1">
              <a:buFont typeface="Arial" charset="0"/>
              <a:buChar char="•"/>
              <a:tabLst/>
              <a:defRPr/>
            </a:pPr>
            <a:r>
              <a:rPr lang="fi-FI" sz="1600" dirty="0">
                <a:latin typeface="Arial" pitchFamily="34" charset="0"/>
                <a:cs typeface="Arial" pitchFamily="34" charset="0"/>
              </a:rPr>
              <a:t>Pengembangan Bibit Unggul Ikan Air Tawar</a:t>
            </a:r>
          </a:p>
          <a:p>
            <a:pPr marL="626877" indent="0" eaLnBrk="1" hangingPunct="1">
              <a:tabLst/>
              <a:defRPr/>
            </a:pPr>
            <a:endParaRPr lang="nl-NL" sz="1600" dirty="0">
              <a:latin typeface="Arial" pitchFamily="34" charset="0"/>
              <a:cs typeface="Arial" pitchFamily="34" charset="0"/>
            </a:endParaRPr>
          </a:p>
          <a:p>
            <a:pPr marL="355600" indent="-355600" eaLnBrk="1" hangingPunct="1">
              <a:tabLst/>
              <a:defRPr/>
            </a:pPr>
            <a:r>
              <a:rPr lang="fi-FI" sz="1600" b="1" i="1" dirty="0">
                <a:latin typeface="Arial" pitchFamily="34" charset="0"/>
                <a:cs typeface="Arial" pitchFamily="34" charset="0"/>
              </a:rPr>
              <a:t>2)	PROGRAM PENGEMBANGAN PERIKANAN TANGKAP</a:t>
            </a:r>
            <a:endParaRPr lang="nn-NO" sz="1600" dirty="0">
              <a:latin typeface="Arial" pitchFamily="34" charset="0"/>
              <a:cs typeface="Arial" pitchFamily="34" charset="0"/>
            </a:endParaRPr>
          </a:p>
          <a:p>
            <a:pPr marL="899933" indent="-285694" eaLnBrk="1" hangingPunct="1">
              <a:buFont typeface="Arial" pitchFamily="34" charset="0"/>
              <a:buChar char="•"/>
              <a:tabLst>
                <a:tab pos="899933" algn="l"/>
              </a:tabLst>
              <a:defRPr/>
            </a:pPr>
            <a:r>
              <a:rPr lang="fi-FI" sz="1600" dirty="0">
                <a:latin typeface="Arial" pitchFamily="34" charset="0"/>
                <a:cs typeface="Arial" pitchFamily="34" charset="0"/>
              </a:rPr>
              <a:t>Pengembangan</a:t>
            </a: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Sarana dan Prasarana Perikanan Tangkap</a:t>
            </a:r>
          </a:p>
          <a:p>
            <a:pPr marL="899933" indent="-285694" eaLnBrk="1" hangingPunct="1">
              <a:buFont typeface="Arial" pitchFamily="34" charset="0"/>
              <a:buChar char="•"/>
              <a:tabLst>
                <a:tab pos="899933" algn="l"/>
              </a:tabLst>
              <a:defRPr/>
            </a:pPr>
            <a:r>
              <a:rPr lang="fi-FI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Pemeliharaan Rutin / Berkala Tempat Pelelangan Ikan</a:t>
            </a:r>
          </a:p>
          <a:p>
            <a:pPr marL="614239" indent="0" eaLnBrk="1" hangingPunct="1">
              <a:tabLst>
                <a:tab pos="899933" algn="l"/>
              </a:tabLst>
              <a:defRPr/>
            </a:pP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eaLnBrk="1" hangingPunct="1">
              <a:tabLst/>
              <a:defRPr/>
            </a:pPr>
            <a:r>
              <a:rPr lang="fi-FI" sz="1600" b="1" i="1" dirty="0">
                <a:latin typeface="Arial" pitchFamily="34" charset="0"/>
                <a:cs typeface="Arial" pitchFamily="34" charset="0"/>
              </a:rPr>
              <a:t>3)	PROGRAM PENGEMBANGAN KAWASAN BUDIDAYA PERIKANAN</a:t>
            </a:r>
          </a:p>
          <a:p>
            <a:pPr marL="914129" indent="-287252" eaLnBrk="1" hangingPunct="1">
              <a:buFont typeface="Arial" charset="0"/>
              <a:buChar char="•"/>
              <a:tabLst/>
              <a:defRPr/>
            </a:pPr>
            <a:r>
              <a:rPr lang="fi-FI" sz="1600" dirty="0">
                <a:latin typeface="Arial" pitchFamily="34" charset="0"/>
                <a:cs typeface="Arial" pitchFamily="34" charset="0"/>
              </a:rPr>
              <a:t>Pengembangan dan Penataan Kawasan Perikanan Darat</a:t>
            </a:r>
          </a:p>
          <a:p>
            <a:pPr marL="626877" indent="0" eaLnBrk="1" hangingPunct="1">
              <a:tabLst/>
              <a:defRPr/>
            </a:pPr>
            <a:endParaRPr lang="fi-FI" sz="16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tabLst/>
              <a:defRPr/>
            </a:pPr>
            <a:r>
              <a:rPr lang="fi-FI" sz="1600" b="1" i="1" dirty="0">
                <a:latin typeface="Arial" pitchFamily="34" charset="0"/>
                <a:cs typeface="Arial" pitchFamily="34" charset="0"/>
              </a:rPr>
              <a:t>4)	PROGRAM PEMBERDAYAAN MASYARAKAT PERIKANAN</a:t>
            </a:r>
            <a:r>
              <a:rPr lang="fi-FI" sz="1600" dirty="0">
                <a:latin typeface="Arial" pitchFamily="34" charset="0"/>
                <a:cs typeface="Arial" pitchFamily="34" charset="0"/>
              </a:rPr>
              <a:t>	</a:t>
            </a:r>
          </a:p>
          <a:p>
            <a:pPr marL="626877" indent="287252" eaLnBrk="1" hangingPunct="1">
              <a:buFont typeface="Arial" charset="0"/>
              <a:buChar char="•"/>
              <a:tabLst>
                <a:tab pos="968087" algn="l"/>
              </a:tabLst>
              <a:defRPr/>
            </a:pPr>
            <a:r>
              <a:rPr lang="fi-FI" sz="1600" dirty="0">
                <a:latin typeface="Arial" pitchFamily="34" charset="0"/>
                <a:cs typeface="Arial" pitchFamily="34" charset="0"/>
              </a:rPr>
              <a:t>Peningkatan Sumberdaya Masyarakat Perikanan	</a:t>
            </a:r>
          </a:p>
          <a:p>
            <a:pPr marL="626877" indent="287252" eaLnBrk="1" hangingPunct="1">
              <a:buFont typeface="Arial" charset="0"/>
              <a:buChar char="•"/>
              <a:tabLst>
                <a:tab pos="968087" algn="l"/>
              </a:tabLst>
              <a:defRPr/>
            </a:pPr>
            <a:r>
              <a:rPr lang="fi-FI" sz="1600" dirty="0">
                <a:latin typeface="Arial" pitchFamily="34" charset="0"/>
                <a:cs typeface="Arial" pitchFamily="34" charset="0"/>
              </a:rPr>
              <a:t>Evaluasi dan Supervisi Sumberdaya Masyarakat Perikanan	</a:t>
            </a:r>
          </a:p>
          <a:p>
            <a:pPr marL="626877" indent="287252" eaLnBrk="1" hangingPunct="1">
              <a:buFont typeface="Arial" charset="0"/>
              <a:buChar char="•"/>
              <a:tabLst>
                <a:tab pos="968087" algn="l"/>
              </a:tabLst>
              <a:defRPr/>
            </a:pPr>
            <a:r>
              <a:rPr lang="fi-FI" sz="1600" dirty="0">
                <a:latin typeface="Arial" pitchFamily="34" charset="0"/>
                <a:cs typeface="Arial" pitchFamily="34" charset="0"/>
              </a:rPr>
              <a:t>Pembinaan dan Penumbuhan Kelompok Masyarakat Perikanan</a:t>
            </a:r>
          </a:p>
          <a:p>
            <a:pPr marL="626877" indent="287252" eaLnBrk="1" hangingPunct="1">
              <a:buFont typeface="Arial" charset="0"/>
              <a:buChar char="•"/>
              <a:tabLst>
                <a:tab pos="968087" algn="l"/>
              </a:tabLst>
              <a:defRPr/>
            </a:pPr>
            <a:r>
              <a:rPr lang="fi-FI" sz="1600" dirty="0">
                <a:latin typeface="Arial" pitchFamily="34" charset="0"/>
                <a:cs typeface="Arial" pitchFamily="34" charset="0"/>
              </a:rPr>
              <a:t>Penyiapan Informasi Teknologi Perikanan dan Kemitraan	</a:t>
            </a:r>
          </a:p>
          <a:p>
            <a:pPr marL="614239" indent="0" eaLnBrk="1" hangingPunct="1">
              <a:tabLst>
                <a:tab pos="899933" algn="l"/>
              </a:tabLst>
              <a:defRPr/>
            </a:pPr>
            <a:r>
              <a:rPr lang="nl-NL" sz="1600" dirty="0">
                <a:latin typeface="Arial" pitchFamily="34" charset="0"/>
                <a:cs typeface="Arial" pitchFamily="34" charset="0"/>
              </a:rPr>
              <a:t>		</a:t>
            </a: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eaLnBrk="1" hangingPunct="1">
              <a:tabLst/>
              <a:defRPr/>
            </a:pPr>
            <a:endParaRPr lang="nn-NO" sz="1600" b="1" dirty="0">
              <a:latin typeface="Berlin Sans FB Demi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7"/>
          <p:cNvGrpSpPr>
            <a:grpSpLocks/>
          </p:cNvGrpSpPr>
          <p:nvPr/>
        </p:nvGrpSpPr>
        <p:grpSpPr bwMode="auto">
          <a:xfrm>
            <a:off x="0" y="0"/>
            <a:ext cx="9418638" cy="1066800"/>
            <a:chOff x="0" y="0"/>
            <a:chExt cx="5760" cy="8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78" name="AutoShape 8"/>
            <p:cNvSpPr>
              <a:spLocks noChangeArrowheads="1"/>
            </p:cNvSpPr>
            <p:nvPr/>
          </p:nvSpPr>
          <p:spPr bwMode="auto">
            <a:xfrm flipH="1">
              <a:off x="0" y="0"/>
              <a:ext cx="5760" cy="845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529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  <p:sp>
          <p:nvSpPr>
            <p:cNvPr id="28679" name="AutoShape 9"/>
            <p:cNvSpPr>
              <a:spLocks noChangeArrowheads="1"/>
            </p:cNvSpPr>
            <p:nvPr/>
          </p:nvSpPr>
          <p:spPr bwMode="auto">
            <a:xfrm flipH="1">
              <a:off x="30" y="28"/>
              <a:ext cx="5692" cy="771"/>
            </a:xfrm>
            <a:prstGeom prst="flowChartDocument">
              <a:avLst/>
            </a:prstGeom>
            <a:grpFill/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80147" tIns="40074" rIns="80147" bIns="40074" anchor="ctr"/>
            <a:lstStyle/>
            <a:p>
              <a:pPr algn="ctr" defTabSz="801529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id-ID" sz="1700">
                <a:solidFill>
                  <a:srgbClr val="000000"/>
                </a:solidFill>
                <a:latin typeface="Garamond" pitchFamily="18" charset="0"/>
                <a:ea typeface="MS Gothic" pitchFamily="49" charset="-128"/>
              </a:endParaRPr>
            </a:p>
          </p:txBody>
        </p:sp>
      </p:grp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90517" y="42867"/>
            <a:ext cx="9128125" cy="866775"/>
          </a:xfrm>
          <a:extLst/>
        </p:spPr>
        <p:txBody>
          <a:bodyPr wrap="square" lIns="75935" tIns="37967" rIns="75935" bIns="37967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PROGRAM PRIORITAS DINAS PERIKANAN</a:t>
            </a:r>
            <a:b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en-US" sz="3400" b="1" cap="none" dirty="0">
                <a:solidFill>
                  <a:schemeClr val="tx1"/>
                </a:solidFill>
                <a:effectLst/>
                <a:latin typeface="Calibri" pitchFamily="34" charset="0"/>
              </a:rPr>
              <a:t>KABUPATEN BULELENG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89719" y="1752600"/>
            <a:ext cx="8763000" cy="1676400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  <p:txBody>
          <a:bodyPr lIns="75927" tIns="37963" rIns="75927" bIns="37963"/>
          <a:lstStyle>
            <a:lvl1pPr marL="395288" indent="-395288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1pPr>
            <a:lvl2pPr marL="742950" indent="-28575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2pPr>
            <a:lvl3pPr marL="1201738" indent="-28575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3pPr>
            <a:lvl4pPr marL="1600200" indent="-22860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4pPr>
            <a:lvl5pPr marL="2057400" indent="-228600" eaLnBrk="0" hangingPunct="0"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3200">
                <a:solidFill>
                  <a:schemeClr val="tx1"/>
                </a:solidFill>
                <a:latin typeface="Arial Black" pitchFamily="34" charset="0"/>
                <a:cs typeface="Arial" charset="0"/>
              </a:defRPr>
            </a:lvl9pPr>
          </a:lstStyle>
          <a:p>
            <a:pPr marL="355600" indent="-355600" eaLnBrk="1" hangingPunct="1">
              <a:tabLst/>
              <a:defRPr/>
            </a:pPr>
            <a:r>
              <a:rPr lang="fi-FI" sz="1600" b="1" i="1" dirty="0">
                <a:latin typeface="Arial" pitchFamily="34" charset="0"/>
                <a:cs typeface="Arial" pitchFamily="34" charset="0"/>
              </a:rPr>
              <a:t>5)	</a:t>
            </a:r>
            <a:r>
              <a:rPr lang="fi-FI" sz="16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PROGRAM PENGELOLAAN DAN PEMASARAN PRODUKSI PERIKANAN</a:t>
            </a:r>
            <a:endParaRPr lang="fi-FI" sz="1600" b="1" i="1" dirty="0">
              <a:latin typeface="Arial" pitchFamily="34" charset="0"/>
              <a:cs typeface="Arial" pitchFamily="34" charset="0"/>
            </a:endParaRPr>
          </a:p>
          <a:p>
            <a:pPr marL="626877" lvl="0" indent="287252">
              <a:buFont typeface="Arial" charset="0"/>
              <a:buChar char="•"/>
              <a:tabLst>
                <a:tab pos="682421" algn="l"/>
              </a:tabLst>
              <a:defRPr/>
            </a:pP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Pengembangan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Penatausahaan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Perikanan</a:t>
            </a:r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626877" lvl="0" indent="287252">
              <a:buFont typeface="Arial" charset="0"/>
              <a:buChar char="•"/>
              <a:tabLst>
                <a:tab pos="682421" algn="l"/>
              </a:tabLst>
              <a:defRPr/>
            </a:pP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Kajian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Pengelolaan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Pemasaran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Produksi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Perikanan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i-FI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912543" lvl="1" eaLnBrk="1" hangingPunct="1">
              <a:buFont typeface="Arial" pitchFamily="34" charset="0"/>
              <a:buChar char="•"/>
              <a:tabLst/>
              <a:defRPr/>
            </a:pPr>
            <a:r>
              <a:rPr lang="fi-FI" sz="1600" dirty="0">
                <a:latin typeface="Arial" pitchFamily="34" charset="0"/>
                <a:cs typeface="Arial" pitchFamily="34" charset="0"/>
              </a:rPr>
              <a:t>Pembinaan dan Pengolahan /Mutu Hasil Perikanan</a:t>
            </a:r>
          </a:p>
          <a:p>
            <a:pPr marL="912543" lvl="1" eaLnBrk="1" hangingPunct="1">
              <a:buFont typeface="Arial" pitchFamily="34" charset="0"/>
              <a:buChar char="•"/>
              <a:tabLst/>
              <a:defRPr/>
            </a:pPr>
            <a:r>
              <a:rPr lang="fi-FI" sz="1600" dirty="0">
                <a:latin typeface="Arial" pitchFamily="34" charset="0"/>
                <a:cs typeface="Arial" pitchFamily="34" charset="0"/>
              </a:rPr>
              <a:t>Pemantapan Pemasaran Produksi Perikanan</a:t>
            </a:r>
          </a:p>
          <a:p>
            <a:pPr marL="355600" indent="-355600" eaLnBrk="1" hangingPunct="1">
              <a:tabLst/>
              <a:defRPr/>
            </a:pPr>
            <a:endParaRPr lang="fi-FI" sz="1600" b="1" i="1" dirty="0">
              <a:latin typeface="Arial" pitchFamily="34" charset="0"/>
              <a:cs typeface="Arial" pitchFamily="34" charset="0"/>
            </a:endParaRPr>
          </a:p>
          <a:p>
            <a:pPr marL="912543" lvl="1" eaLnBrk="1" hangingPunct="1">
              <a:tabLst/>
              <a:defRPr/>
            </a:pPr>
            <a:endParaRPr lang="fi-FI" sz="1600" b="1" dirty="0">
              <a:latin typeface="Berlin Sans FB Demi" pitchFamily="34" charset="0"/>
            </a:endParaRPr>
          </a:p>
          <a:p>
            <a:pPr eaLnBrk="1" hangingPunct="1">
              <a:defRPr/>
            </a:pPr>
            <a:endParaRPr lang="fi-FI" sz="1600" b="1" dirty="0">
              <a:latin typeface="Berlin Sans FB Demi" pitchFamily="34" charset="0"/>
            </a:endParaRPr>
          </a:p>
          <a:p>
            <a:pPr eaLnBrk="1" hangingPunct="1">
              <a:defRPr/>
            </a:pPr>
            <a:endParaRPr lang="fi-FI" sz="1600" b="1" dirty="0">
              <a:latin typeface="Berlin Sans FB Demi" pitchFamily="34" charset="0"/>
            </a:endParaRPr>
          </a:p>
          <a:p>
            <a:pPr eaLnBrk="1" hangingPunct="1">
              <a:defRPr/>
            </a:pPr>
            <a:r>
              <a:rPr lang="en-US" sz="1600" b="1" dirty="0">
                <a:latin typeface="Berlin Sans FB Demi" pitchFamily="34" charset="0"/>
              </a:rPr>
              <a:t>	</a:t>
            </a:r>
            <a:r>
              <a:rPr lang="nl-NL" sz="1600" b="1" dirty="0">
                <a:latin typeface="Berlin Sans FB Demi" pitchFamily="34" charset="0"/>
              </a:rPr>
              <a:t>	</a:t>
            </a:r>
          </a:p>
          <a:p>
            <a:pPr eaLnBrk="1" hangingPunct="1">
              <a:defRPr/>
            </a:pPr>
            <a:r>
              <a:rPr lang="nl-NL" sz="1600" b="1" dirty="0">
                <a:latin typeface="Berlin Sans FB Demi" pitchFamily="34" charset="0"/>
              </a:rPr>
              <a:t>	</a:t>
            </a:r>
          </a:p>
          <a:p>
            <a:pPr eaLnBrk="1" hangingPunct="1">
              <a:buFont typeface="Arial" charset="0"/>
              <a:buChar char="•"/>
              <a:defRPr/>
            </a:pPr>
            <a:endParaRPr lang="nn-NO" sz="1600" b="1" dirty="0">
              <a:latin typeface="Berlin Sans FB Demi" pitchFamily="34" charset="0"/>
            </a:endParaRPr>
          </a:p>
          <a:p>
            <a:pPr eaLnBrk="1" hangingPunct="1">
              <a:defRPr/>
            </a:pPr>
            <a:endParaRPr lang="nn-NO" sz="1600" b="1" dirty="0">
              <a:latin typeface="Berlin Sans FB Demi" pitchFamily="34" charset="0"/>
            </a:endParaRPr>
          </a:p>
          <a:p>
            <a:pPr eaLnBrk="1" hangingPunct="1">
              <a:defRPr/>
            </a:pPr>
            <a:r>
              <a:rPr lang="nn-NO" sz="1600" b="1" dirty="0">
                <a:latin typeface="Berlin Sans FB Demi" pitchFamily="34" charset="0"/>
              </a:rPr>
              <a:t>	</a:t>
            </a:r>
          </a:p>
          <a:p>
            <a:pPr eaLnBrk="1" hangingPunct="1">
              <a:buFont typeface="Arial" charset="0"/>
              <a:buChar char="•"/>
              <a:defRPr/>
            </a:pPr>
            <a:endParaRPr lang="nn-NO" sz="1600" b="1" dirty="0">
              <a:latin typeface="Berlin Sans FB Demi" pitchFamily="34" charset="0"/>
            </a:endParaRPr>
          </a:p>
          <a:p>
            <a:pPr eaLnBrk="1" hangingPunct="1">
              <a:defRPr/>
            </a:pPr>
            <a:r>
              <a:rPr lang="nn-NO" sz="1600" b="1" dirty="0">
                <a:latin typeface="Berlin Sans FB Demi" pitchFamily="34" charset="0"/>
              </a:rPr>
              <a:t>	</a:t>
            </a:r>
          </a:p>
          <a:p>
            <a:pPr eaLnBrk="1" hangingPunct="1">
              <a:defRPr/>
            </a:pPr>
            <a:r>
              <a:rPr lang="nl-NL" sz="1600" b="1" dirty="0">
                <a:latin typeface="Berlin Sans FB Demi" pitchFamily="34" charset="0"/>
              </a:rPr>
              <a:t>	</a:t>
            </a:r>
          </a:p>
          <a:p>
            <a:pPr lvl="2" eaLnBrk="1" hangingPunct="1">
              <a:buFont typeface="Arial" charset="0"/>
              <a:buChar char="•"/>
              <a:defRPr/>
            </a:pPr>
            <a:endParaRPr lang="nl-NL" sz="1600" b="1" dirty="0">
              <a:latin typeface="Berlin Sans FB Demi" pitchFamily="34" charset="0"/>
            </a:endParaRPr>
          </a:p>
          <a:p>
            <a:pPr lvl="2" eaLnBrk="1" hangingPunct="1">
              <a:defRPr/>
            </a:pPr>
            <a:r>
              <a:rPr lang="nl-NL" sz="1600" b="1" dirty="0">
                <a:latin typeface="Berlin Sans FB Demi" pitchFamily="34" charset="0"/>
              </a:rPr>
              <a:t>	</a:t>
            </a:r>
          </a:p>
          <a:p>
            <a:pPr lvl="2" eaLnBrk="1" hangingPunct="1">
              <a:buFont typeface="Arial" charset="0"/>
              <a:buChar char="•"/>
              <a:defRPr/>
            </a:pPr>
            <a:endParaRPr lang="nl-NL" sz="1600" b="1" dirty="0">
              <a:latin typeface="Berlin Sans FB Demi" pitchFamily="34" charset="0"/>
            </a:endParaRPr>
          </a:p>
          <a:p>
            <a:pPr lvl="2" eaLnBrk="1" hangingPunct="1">
              <a:defRPr/>
            </a:pPr>
            <a:r>
              <a:rPr lang="nl-NL" sz="1600" b="1" dirty="0">
                <a:latin typeface="Berlin Sans FB Demi" pitchFamily="34" charset="0"/>
              </a:rPr>
              <a:t>	</a:t>
            </a:r>
          </a:p>
          <a:p>
            <a:pPr lvl="2" eaLnBrk="1" hangingPunct="1">
              <a:defRPr/>
            </a:pPr>
            <a:r>
              <a:rPr lang="nl-NL" sz="1600" b="1" dirty="0">
                <a:latin typeface="Berlin Sans FB Demi" pitchFamily="34" charset="0"/>
              </a:rPr>
              <a:t>	</a:t>
            </a:r>
          </a:p>
          <a:p>
            <a:pPr lvl="2" eaLnBrk="1" hangingPunct="1">
              <a:defRPr/>
            </a:pPr>
            <a:r>
              <a:rPr lang="nl-NL" sz="1600" b="1" dirty="0">
                <a:latin typeface="Berlin Sans FB Demi" pitchFamily="34" charset="0"/>
              </a:rPr>
              <a:t>	</a:t>
            </a:r>
            <a:r>
              <a:rPr lang="en-US" sz="1600" b="1" dirty="0">
                <a:latin typeface="Berlin Sans FB Demi" pitchFamily="34" charset="0"/>
              </a:rPr>
              <a:t>			</a:t>
            </a:r>
          </a:p>
          <a:p>
            <a:pPr eaLnBrk="1" hangingPunct="1">
              <a:defRPr/>
            </a:pPr>
            <a:endParaRPr lang="en-US" sz="1600" b="1" dirty="0">
              <a:latin typeface="Berlin Sans FB Demi" pitchFamily="34" charset="0"/>
            </a:endParaRPr>
          </a:p>
          <a:p>
            <a:pPr eaLnBrk="1" hangingPunct="1">
              <a:defRPr/>
            </a:pPr>
            <a:r>
              <a:rPr lang="en-US" sz="1600" b="1" dirty="0">
                <a:latin typeface="Berlin Sans FB Demi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680055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186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06399" y="1817084"/>
            <a:ext cx="5651183" cy="1459501"/>
          </a:xfrm>
          <a:prstGeom prst="rect">
            <a:avLst/>
          </a:prstGeom>
          <a:noFill/>
        </p:spPr>
        <p:txBody>
          <a:bodyPr wrap="square" lIns="104266" tIns="52133" rIns="104266" bIns="5213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457109"/>
            <a:r>
              <a:rPr lang="en-US" sz="8800" b="1" spc="57" dirty="0">
                <a:ln w="1143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glow rad="101600">
                    <a:srgbClr val="F79646">
                      <a:satMod val="175000"/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ush Script MT" pitchFamily="66" charset="0"/>
                <a:ea typeface="ＭＳ Ｐゴシック" pitchFamily="-107" charset="-128"/>
                <a:cs typeface="+mn-cs"/>
              </a:rPr>
              <a:t>T</a:t>
            </a:r>
            <a:r>
              <a:rPr lang="id-ID" sz="8800" b="1" spc="57" dirty="0">
                <a:ln w="1143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glow rad="101600">
                    <a:srgbClr val="F79646">
                      <a:satMod val="175000"/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ush Script MT" pitchFamily="66" charset="0"/>
                <a:ea typeface="ＭＳ Ｐゴシック" pitchFamily="-107" charset="-128"/>
                <a:cs typeface="+mn-cs"/>
              </a:rPr>
              <a:t>erima </a:t>
            </a:r>
            <a:r>
              <a:rPr lang="en-US" sz="8800" b="1" spc="57" dirty="0">
                <a:ln w="1143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glow rad="101600">
                    <a:srgbClr val="F79646">
                      <a:satMod val="175000"/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ush Script MT" pitchFamily="66" charset="0"/>
                <a:ea typeface="ＭＳ Ｐゴシック" pitchFamily="-107" charset="-128"/>
                <a:cs typeface="+mn-cs"/>
              </a:rPr>
              <a:t>K</a:t>
            </a:r>
            <a:r>
              <a:rPr lang="id-ID" sz="8800" b="1" spc="57" dirty="0">
                <a:ln w="1143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glow rad="101600">
                    <a:srgbClr val="F79646">
                      <a:satMod val="175000"/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ush Script MT" pitchFamily="66" charset="0"/>
                <a:ea typeface="ＭＳ Ｐゴシック" pitchFamily="-107" charset="-128"/>
                <a:cs typeface="+mn-cs"/>
              </a:rPr>
              <a:t>asih</a:t>
            </a:r>
            <a:endParaRPr lang="en-US" sz="8800" b="1" spc="57" dirty="0">
              <a:ln w="11430">
                <a:solidFill>
                  <a:prstClr val="white"/>
                </a:solidFill>
              </a:ln>
              <a:solidFill>
                <a:prstClr val="white"/>
              </a:solidFill>
              <a:effectLst>
                <a:glow rad="101600">
                  <a:srgbClr val="F79646">
                    <a:satMod val="175000"/>
                    <a:alpha val="4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ush Script MT" pitchFamily="66" charset="0"/>
              <a:ea typeface="ＭＳ Ｐゴシック" pitchFamily="-107" charset="-128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8489" y="293083"/>
            <a:ext cx="7613399" cy="1459501"/>
          </a:xfrm>
          <a:prstGeom prst="rect">
            <a:avLst/>
          </a:prstGeom>
          <a:noFill/>
          <a:ln>
            <a:noFill/>
          </a:ln>
        </p:spPr>
        <p:txBody>
          <a:bodyPr wrap="square" lIns="104266" tIns="52133" rIns="104266" bIns="5213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457109"/>
            <a:r>
              <a:rPr lang="id-ID" sz="8800" b="1" spc="57" dirty="0">
                <a:ln w="1143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glow rad="101600">
                    <a:srgbClr val="F79646">
                      <a:satMod val="175000"/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ush Script MT" pitchFamily="66" charset="0"/>
                <a:ea typeface="ＭＳ Ｐゴシック" pitchFamily="-107" charset="-128"/>
                <a:cs typeface="+mn-cs"/>
              </a:rPr>
              <a:t>Matur Suksma</a:t>
            </a:r>
            <a:endParaRPr lang="en-US" sz="8800" b="1" spc="57" dirty="0">
              <a:ln w="11430">
                <a:solidFill>
                  <a:prstClr val="white"/>
                </a:solidFill>
              </a:ln>
              <a:solidFill>
                <a:prstClr val="white"/>
              </a:solidFill>
              <a:effectLst>
                <a:glow rad="101600">
                  <a:srgbClr val="F79646">
                    <a:satMod val="175000"/>
                    <a:alpha val="4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ush Script MT" pitchFamily="66" charset="0"/>
              <a:ea typeface="ＭＳ Ｐゴシック" pitchFamily="-107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2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4.xml><?xml version="1.0" encoding="utf-8"?>
<a:theme xmlns:a="http://schemas.openxmlformats.org/drawingml/2006/main" name="1_Trek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Trek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2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3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28619</TotalTime>
  <Words>634</Words>
  <Application>Microsoft Office PowerPoint</Application>
  <PresentationFormat>Custom</PresentationFormat>
  <Paragraphs>347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15</vt:i4>
      </vt:variant>
    </vt:vector>
  </HeadingPairs>
  <TitlesOfParts>
    <vt:vector size="44" baseType="lpstr">
      <vt:lpstr>MS Gothic</vt:lpstr>
      <vt:lpstr>ＭＳ Ｐゴシック</vt:lpstr>
      <vt:lpstr>Aladdin</vt:lpstr>
      <vt:lpstr>Arial</vt:lpstr>
      <vt:lpstr>Arial Black</vt:lpstr>
      <vt:lpstr>Berlin Sans FB Demi</vt:lpstr>
      <vt:lpstr>Britannic Bold</vt:lpstr>
      <vt:lpstr>Brush Script MT</vt:lpstr>
      <vt:lpstr>Calibri</vt:lpstr>
      <vt:lpstr>Cambria</vt:lpstr>
      <vt:lpstr>Century Gothic</vt:lpstr>
      <vt:lpstr>Franklin Gothic Book</vt:lpstr>
      <vt:lpstr>Franklin Gothic Medium</vt:lpstr>
      <vt:lpstr>Garamond</vt:lpstr>
      <vt:lpstr>Gill Sans Ultra Bold</vt:lpstr>
      <vt:lpstr>Rockwell Extra Bold</vt:lpstr>
      <vt:lpstr>Segoe Print</vt:lpstr>
      <vt:lpstr>Sylfaen</vt:lpstr>
      <vt:lpstr>Tahoma</vt:lpstr>
      <vt:lpstr>Tempus Sans ITC</vt:lpstr>
      <vt:lpstr>Times New Roman</vt:lpstr>
      <vt:lpstr>Tw Cen MT</vt:lpstr>
      <vt:lpstr>Wingdings</vt:lpstr>
      <vt:lpstr>Wingdings 2</vt:lpstr>
      <vt:lpstr>Trek</vt:lpstr>
      <vt:lpstr>Office Theme</vt:lpstr>
      <vt:lpstr>Droplet</vt:lpstr>
      <vt:lpstr>1_Trek</vt:lpstr>
      <vt:lpstr>2_Trek</vt:lpstr>
      <vt:lpstr>PowerPoint Presentation</vt:lpstr>
      <vt:lpstr>KONDISI UMUM </vt:lpstr>
      <vt:lpstr>PowerPoint Presentation</vt:lpstr>
      <vt:lpstr>PowerPoint Presentation</vt:lpstr>
      <vt:lpstr>PRODUKSI DAN NILAI KOMODITI PERIKANAN  TAHUN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PROGRAM PRIORITAS DINAS PERIKANAN KABUPATEN BULELENG TAHUN 2018</vt:lpstr>
      <vt:lpstr>INDIKATOR KINERJA UTAMA (IKU)  DINAS PERIKANAN KABUPATEN BULELENG TAHUN 2018</vt:lpstr>
      <vt:lpstr>PROGRAM PRIORITAS DINAS PERIKANAN KABUPATEN BULELENG</vt:lpstr>
      <vt:lpstr>PROGRAM PRIORITAS DINAS PERIKANAN KABUPATEN BULELENG</vt:lpstr>
      <vt:lpstr>PowerPoint Presentation</vt:lpstr>
    </vt:vector>
  </TitlesOfParts>
  <Company>kelautan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dewa rahjana</cp:lastModifiedBy>
  <cp:revision>1758</cp:revision>
  <cp:lastPrinted>2018-06-05T07:09:50Z</cp:lastPrinted>
  <dcterms:created xsi:type="dcterms:W3CDTF">2003-07-21T07:09:30Z</dcterms:created>
  <dcterms:modified xsi:type="dcterms:W3CDTF">2018-06-05T08:00:37Z</dcterms:modified>
</cp:coreProperties>
</file>