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82" r:id="rId2"/>
    <p:sldId id="472" r:id="rId3"/>
    <p:sldId id="461" r:id="rId4"/>
    <p:sldId id="462" r:id="rId5"/>
    <p:sldId id="455" r:id="rId6"/>
    <p:sldId id="473" r:id="rId7"/>
    <p:sldId id="474" r:id="rId8"/>
    <p:sldId id="475" r:id="rId9"/>
    <p:sldId id="476" r:id="rId10"/>
    <p:sldId id="480" r:id="rId11"/>
    <p:sldId id="477" r:id="rId12"/>
    <p:sldId id="478" r:id="rId13"/>
    <p:sldId id="482" r:id="rId14"/>
    <p:sldId id="483" r:id="rId15"/>
    <p:sldId id="481" r:id="rId16"/>
    <p:sldId id="453" r:id="rId17"/>
  </p:sldIdLst>
  <p:sldSz cx="9144000" cy="6858000" type="screen4x3"/>
  <p:notesSz cx="6797675" cy="9928225"/>
  <p:defaultTextStyle>
    <a:defPPr>
      <a:defRPr lang="id-ID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 autoAdjust="0"/>
    <p:restoredTop sz="94708" autoAdjust="0"/>
  </p:normalViewPr>
  <p:slideViewPr>
    <p:cSldViewPr>
      <p:cViewPr varScale="1">
        <p:scale>
          <a:sx n="82" d="100"/>
          <a:sy n="82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9C4DEF-2C04-4D94-8E27-99DE46E62211}" type="doc">
      <dgm:prSet loTypeId="urn:microsoft.com/office/officeart/2005/8/layout/h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24F481D2-55C2-46D1-ADA9-76F817526B3A}">
      <dgm:prSet phldrT="[Text]" custT="1"/>
      <dgm:spPr/>
      <dgm:t>
        <a:bodyPr/>
        <a:lstStyle/>
        <a:p>
          <a:endParaRPr lang="en-US" sz="2000" dirty="0">
            <a:solidFill>
              <a:schemeClr val="tx1"/>
            </a:solidFill>
          </a:endParaRPr>
        </a:p>
      </dgm:t>
    </dgm:pt>
    <dgm:pt modelId="{01BFFD23-F77F-4803-9E34-A6E32C2065A5}" type="parTrans" cxnId="{C44D84B4-69E0-43BD-B3A6-E2B73F182E28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90836190-9877-42AE-AB3A-605A00ED8C48}" type="sibTrans" cxnId="{C44D84B4-69E0-43BD-B3A6-E2B73F182E28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42838781-EAB3-4EE9-A5A4-F2D9E864BCAA}">
      <dgm:prSet phldrT="[Text]"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Upaya Pemerintah </a:t>
          </a:r>
          <a:endParaRPr lang="en-US" sz="20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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 Meningkatkan penggunaan 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E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nergi Ramah Lingkungan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</a:p>
        <a:p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  <a:sym typeface="Wingdings" pitchFamily="2" charset="2"/>
            </a:rPr>
            <a:t> 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  <a:sym typeface="Wingdings" pitchFamily="2" charset="2"/>
            </a:rPr>
            <a:t>untuk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  <a:sym typeface="Wingdings" pitchFamily="2" charset="2"/>
            </a:rPr>
            <a:t>mengurangi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 Polusi Udara dan Pencemaran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 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Lingkungan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 </a:t>
          </a:r>
          <a:endParaRPr lang="en-US" sz="2000" dirty="0">
            <a:solidFill>
              <a:schemeClr val="tx1"/>
            </a:solidFill>
          </a:endParaRPr>
        </a:p>
      </dgm:t>
    </dgm:pt>
    <dgm:pt modelId="{1DD0BCAD-DF1B-4501-AAFF-BDDAEEA7DD21}" type="parTrans" cxnId="{0FB3E01B-D337-41DE-8E8F-AF4770D92268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7232B2C8-BF5C-412D-B9AC-B7E4351D274A}" type="sibTrans" cxnId="{0FB3E01B-D337-41DE-8E8F-AF4770D92268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03197127-F210-4491-BF88-4069632E8C6B}">
      <dgm:prSet phldrT="[Text]"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Sumber Energi Alternatif 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</a:rPr>
            <a:t>lebih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</a:rPr>
            <a:t>ramah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</a:rPr>
            <a:t>lingkungan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pengganti BBM untuk Industri 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/ 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Transportasi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 :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</a:rPr>
            <a:t>Bahan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</a:rPr>
            <a:t>Bakar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 Gas (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</a:rPr>
            <a:t>BBG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):</a:t>
          </a:r>
        </a:p>
        <a:p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- 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LPG</a:t>
          </a:r>
          <a:endParaRPr lang="en-US" sz="20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- 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CNG</a:t>
          </a:r>
          <a:endParaRPr lang="en-US" sz="20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- 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LGV</a:t>
          </a:r>
          <a:endParaRPr lang="en-US" sz="2000" dirty="0">
            <a:solidFill>
              <a:schemeClr val="tx1"/>
            </a:solidFill>
          </a:endParaRPr>
        </a:p>
      </dgm:t>
    </dgm:pt>
    <dgm:pt modelId="{318809F8-DA7D-42EA-99E5-C9B561B7E59B}" type="parTrans" cxnId="{FA102F49-0C69-4FBF-935C-13B46E51085B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FEBA7872-02B5-4ABE-AFF6-E1EBAE21ECB6}" type="sibTrans" cxnId="{FA102F49-0C69-4FBF-935C-13B46E51085B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05EF18E4-9A9C-4B07-97AA-629B5FABE01E}">
      <dgm:prSet phldrT="[Text]" custT="1"/>
      <dgm:spPr/>
      <dgm:t>
        <a:bodyPr/>
        <a:lstStyle/>
        <a:p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LPG sebagai salah satu Bahan Bakar </a:t>
          </a:r>
          <a:endParaRPr lang="en-US" sz="20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sudah akrab di masyarakat sebagai Bahan Bakar rumah tangga, </a:t>
          </a:r>
          <a:endParaRPr lang="en-US" sz="20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</a:rPr>
            <a:t>ber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potensi </a:t>
          </a:r>
          <a:r>
            <a:rPr lang="en-US" sz="2000" dirty="0" err="1">
              <a:solidFill>
                <a:schemeClr val="tx1"/>
              </a:solidFill>
              <a:latin typeface="Berlin Sans FB" panose="020E0602020502020306" pitchFamily="34" charset="0"/>
            </a:rPr>
            <a:t>dimanfaatkan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 sebagai </a:t>
          </a:r>
          <a:r>
            <a:rPr lang="en-US" sz="2000" dirty="0">
              <a:solidFill>
                <a:schemeClr val="tx1"/>
              </a:solidFill>
              <a:latin typeface="Berlin Sans FB" panose="020E0602020502020306" pitchFamily="34" charset="0"/>
            </a:rPr>
            <a:t>B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ahan </a:t>
          </a:r>
          <a:r>
            <a:rPr lang="en-US" sz="2000">
              <a:solidFill>
                <a:schemeClr val="tx1"/>
              </a:solidFill>
              <a:latin typeface="Berlin Sans FB" panose="020E0602020502020306" pitchFamily="34" charset="0"/>
            </a:rPr>
            <a:t>B</a:t>
          </a:r>
          <a:r>
            <a:rPr lang="id-ID" sz="2000">
              <a:solidFill>
                <a:schemeClr val="tx1"/>
              </a:solidFill>
              <a:latin typeface="Berlin Sans FB" panose="020E0602020502020306" pitchFamily="34" charset="0"/>
            </a:rPr>
            <a:t>akar </a:t>
          </a:r>
          <a:r>
            <a:rPr lang="id-ID" sz="2000" dirty="0">
              <a:solidFill>
                <a:schemeClr val="tx1"/>
              </a:solidFill>
              <a:latin typeface="Berlin Sans FB" panose="020E0602020502020306" pitchFamily="34" charset="0"/>
            </a:rPr>
            <a:t>mesin motor berdaya rendah</a:t>
          </a:r>
          <a:endParaRPr lang="en-US" sz="2000" dirty="0">
            <a:solidFill>
              <a:schemeClr val="tx1"/>
            </a:solidFill>
          </a:endParaRPr>
        </a:p>
      </dgm:t>
    </dgm:pt>
    <dgm:pt modelId="{644FC56F-E2A5-461D-90C2-48C20E3B7159}" type="parTrans" cxnId="{537D1212-6FE8-4B26-B24D-90B7A192D1D5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34FDAC11-3BAD-425A-A15E-A4B48648416A}" type="sibTrans" cxnId="{537D1212-6FE8-4B26-B24D-90B7A192D1D5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F380DA78-3AE7-4FF2-9142-01972E031F06}" type="pres">
      <dgm:prSet presAssocID="{D49C4DEF-2C04-4D94-8E27-99DE46E62211}" presName="composite" presStyleCnt="0">
        <dgm:presLayoutVars>
          <dgm:chMax val="1"/>
          <dgm:dir/>
          <dgm:resizeHandles val="exact"/>
        </dgm:presLayoutVars>
      </dgm:prSet>
      <dgm:spPr/>
    </dgm:pt>
    <dgm:pt modelId="{5D704B55-88D4-4A44-8101-347E5D58AFEC}" type="pres">
      <dgm:prSet presAssocID="{24F481D2-55C2-46D1-ADA9-76F817526B3A}" presName="roof" presStyleLbl="dkBgShp" presStyleIdx="0" presStyleCnt="2"/>
      <dgm:spPr/>
    </dgm:pt>
    <dgm:pt modelId="{AB2CCB1B-5AC0-4B38-8BDA-2B3AE1AE129B}" type="pres">
      <dgm:prSet presAssocID="{24F481D2-55C2-46D1-ADA9-76F817526B3A}" presName="pillars" presStyleCnt="0"/>
      <dgm:spPr/>
    </dgm:pt>
    <dgm:pt modelId="{FAEE76E8-36F3-491F-AD3F-027E2D8E690D}" type="pres">
      <dgm:prSet presAssocID="{24F481D2-55C2-46D1-ADA9-76F817526B3A}" presName="pillar1" presStyleLbl="node1" presStyleIdx="0" presStyleCnt="3">
        <dgm:presLayoutVars>
          <dgm:bulletEnabled val="1"/>
        </dgm:presLayoutVars>
      </dgm:prSet>
      <dgm:spPr/>
    </dgm:pt>
    <dgm:pt modelId="{F74B0A04-A081-4A7C-8A4A-81D94BE4C8C2}" type="pres">
      <dgm:prSet presAssocID="{03197127-F210-4491-BF88-4069632E8C6B}" presName="pillarX" presStyleLbl="node1" presStyleIdx="1" presStyleCnt="3">
        <dgm:presLayoutVars>
          <dgm:bulletEnabled val="1"/>
        </dgm:presLayoutVars>
      </dgm:prSet>
      <dgm:spPr/>
    </dgm:pt>
    <dgm:pt modelId="{517D03F2-31B7-432D-9938-B1ED204EE809}" type="pres">
      <dgm:prSet presAssocID="{05EF18E4-9A9C-4B07-97AA-629B5FABE01E}" presName="pillarX" presStyleLbl="node1" presStyleIdx="2" presStyleCnt="3">
        <dgm:presLayoutVars>
          <dgm:bulletEnabled val="1"/>
        </dgm:presLayoutVars>
      </dgm:prSet>
      <dgm:spPr/>
    </dgm:pt>
    <dgm:pt modelId="{848E7FB3-C04A-4988-A15B-34DA5C08C8B3}" type="pres">
      <dgm:prSet presAssocID="{24F481D2-55C2-46D1-ADA9-76F817526B3A}" presName="base" presStyleLbl="dkBgShp" presStyleIdx="1" presStyleCnt="2"/>
      <dgm:spPr>
        <a:solidFill>
          <a:schemeClr val="bg1"/>
        </a:solidFill>
      </dgm:spPr>
    </dgm:pt>
  </dgm:ptLst>
  <dgm:cxnLst>
    <dgm:cxn modelId="{537D1212-6FE8-4B26-B24D-90B7A192D1D5}" srcId="{24F481D2-55C2-46D1-ADA9-76F817526B3A}" destId="{05EF18E4-9A9C-4B07-97AA-629B5FABE01E}" srcOrd="2" destOrd="0" parTransId="{644FC56F-E2A5-461D-90C2-48C20E3B7159}" sibTransId="{34FDAC11-3BAD-425A-A15E-A4B48648416A}"/>
    <dgm:cxn modelId="{52B4D415-F2C6-48B7-BF40-8E063E17E359}" type="presOf" srcId="{D49C4DEF-2C04-4D94-8E27-99DE46E62211}" destId="{F380DA78-3AE7-4FF2-9142-01972E031F06}" srcOrd="0" destOrd="0" presId="urn:microsoft.com/office/officeart/2005/8/layout/hList3"/>
    <dgm:cxn modelId="{0FB3E01B-D337-41DE-8E8F-AF4770D92268}" srcId="{24F481D2-55C2-46D1-ADA9-76F817526B3A}" destId="{42838781-EAB3-4EE9-A5A4-F2D9E864BCAA}" srcOrd="0" destOrd="0" parTransId="{1DD0BCAD-DF1B-4501-AAFF-BDDAEEA7DD21}" sibTransId="{7232B2C8-BF5C-412D-B9AC-B7E4351D274A}"/>
    <dgm:cxn modelId="{32CADD5B-6877-4447-BC5D-321FB82BC58A}" type="presOf" srcId="{03197127-F210-4491-BF88-4069632E8C6B}" destId="{F74B0A04-A081-4A7C-8A4A-81D94BE4C8C2}" srcOrd="0" destOrd="0" presId="urn:microsoft.com/office/officeart/2005/8/layout/hList3"/>
    <dgm:cxn modelId="{FA102F49-0C69-4FBF-935C-13B46E51085B}" srcId="{24F481D2-55C2-46D1-ADA9-76F817526B3A}" destId="{03197127-F210-4491-BF88-4069632E8C6B}" srcOrd="1" destOrd="0" parTransId="{318809F8-DA7D-42EA-99E5-C9B561B7E59B}" sibTransId="{FEBA7872-02B5-4ABE-AFF6-E1EBAE21ECB6}"/>
    <dgm:cxn modelId="{0CC5C379-9055-4B86-8C0D-AD1D2C09887E}" type="presOf" srcId="{24F481D2-55C2-46D1-ADA9-76F817526B3A}" destId="{5D704B55-88D4-4A44-8101-347E5D58AFEC}" srcOrd="0" destOrd="0" presId="urn:microsoft.com/office/officeart/2005/8/layout/hList3"/>
    <dgm:cxn modelId="{6C27B299-922E-4607-B3B5-09C240FE5895}" type="presOf" srcId="{05EF18E4-9A9C-4B07-97AA-629B5FABE01E}" destId="{517D03F2-31B7-432D-9938-B1ED204EE809}" srcOrd="0" destOrd="0" presId="urn:microsoft.com/office/officeart/2005/8/layout/hList3"/>
    <dgm:cxn modelId="{C44D84B4-69E0-43BD-B3A6-E2B73F182E28}" srcId="{D49C4DEF-2C04-4D94-8E27-99DE46E62211}" destId="{24F481D2-55C2-46D1-ADA9-76F817526B3A}" srcOrd="0" destOrd="0" parTransId="{01BFFD23-F77F-4803-9E34-A6E32C2065A5}" sibTransId="{90836190-9877-42AE-AB3A-605A00ED8C48}"/>
    <dgm:cxn modelId="{C54CBADE-B2C3-42E8-8244-3389D499F158}" type="presOf" srcId="{42838781-EAB3-4EE9-A5A4-F2D9E864BCAA}" destId="{FAEE76E8-36F3-491F-AD3F-027E2D8E690D}" srcOrd="0" destOrd="0" presId="urn:microsoft.com/office/officeart/2005/8/layout/hList3"/>
    <dgm:cxn modelId="{18084C0E-E062-47EE-BA33-0779EC24ED0A}" type="presParOf" srcId="{F380DA78-3AE7-4FF2-9142-01972E031F06}" destId="{5D704B55-88D4-4A44-8101-347E5D58AFEC}" srcOrd="0" destOrd="0" presId="urn:microsoft.com/office/officeart/2005/8/layout/hList3"/>
    <dgm:cxn modelId="{BFFA4E37-40D3-40D7-A131-BEEF2FC2D968}" type="presParOf" srcId="{F380DA78-3AE7-4FF2-9142-01972E031F06}" destId="{AB2CCB1B-5AC0-4B38-8BDA-2B3AE1AE129B}" srcOrd="1" destOrd="0" presId="urn:microsoft.com/office/officeart/2005/8/layout/hList3"/>
    <dgm:cxn modelId="{863B9CE9-089A-4956-8D50-61F50762C305}" type="presParOf" srcId="{AB2CCB1B-5AC0-4B38-8BDA-2B3AE1AE129B}" destId="{FAEE76E8-36F3-491F-AD3F-027E2D8E690D}" srcOrd="0" destOrd="0" presId="urn:microsoft.com/office/officeart/2005/8/layout/hList3"/>
    <dgm:cxn modelId="{B2C50A5C-3F9B-4388-AEBE-4413C59F159C}" type="presParOf" srcId="{AB2CCB1B-5AC0-4B38-8BDA-2B3AE1AE129B}" destId="{F74B0A04-A081-4A7C-8A4A-81D94BE4C8C2}" srcOrd="1" destOrd="0" presId="urn:microsoft.com/office/officeart/2005/8/layout/hList3"/>
    <dgm:cxn modelId="{19647B1D-5320-471F-A647-E0D96766906A}" type="presParOf" srcId="{AB2CCB1B-5AC0-4B38-8BDA-2B3AE1AE129B}" destId="{517D03F2-31B7-432D-9938-B1ED204EE809}" srcOrd="2" destOrd="0" presId="urn:microsoft.com/office/officeart/2005/8/layout/hList3"/>
    <dgm:cxn modelId="{8B539DBD-CDA9-4BDD-A41A-68E3FCBAF0FB}" type="presParOf" srcId="{F380DA78-3AE7-4FF2-9142-01972E031F06}" destId="{848E7FB3-C04A-4988-A15B-34DA5C08C8B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80E6FB-5912-40F3-B428-60CCDD93A734}" type="doc">
      <dgm:prSet loTypeId="urn:microsoft.com/office/officeart/2005/8/layout/chevron1" loCatId="process" qsTypeId="urn:microsoft.com/office/officeart/2005/8/quickstyle/simple5" qsCatId="simple" csTypeId="urn:microsoft.com/office/officeart/2005/8/colors/accent1_1" csCatId="accent1" phldr="1"/>
      <dgm:spPr/>
    </dgm:pt>
    <dgm:pt modelId="{92DD34D1-BFF0-4F87-8718-534F74DCD7D5}">
      <dgm:prSet phldrT="[Text]" custT="1"/>
      <dgm:spPr/>
      <dgm:t>
        <a:bodyPr/>
        <a:lstStyle/>
        <a:p>
          <a:r>
            <a:rPr lang="en-US" sz="1600" dirty="0" err="1">
              <a:latin typeface="Berlin Sans FB" panose="020E0602020502020306" pitchFamily="34" charset="0"/>
            </a:rPr>
            <a:t>Kebijakan</a:t>
          </a:r>
          <a:r>
            <a:rPr lang="en-US" sz="1600" dirty="0">
              <a:latin typeface="Berlin Sans FB" panose="020E0602020502020306" pitchFamily="34" charset="0"/>
            </a:rPr>
            <a:t> </a:t>
          </a:r>
          <a:r>
            <a:rPr lang="id-ID" sz="1600" dirty="0">
              <a:latin typeface="Berlin Sans FB" panose="020E0602020502020306" pitchFamily="34" charset="0"/>
            </a:rPr>
            <a:t>Pemerintah</a:t>
          </a:r>
          <a:r>
            <a:rPr lang="en-US" sz="1600" dirty="0">
              <a:latin typeface="Berlin Sans FB" panose="020E0602020502020306" pitchFamily="34" charset="0"/>
            </a:rPr>
            <a:t> 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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Kebijakan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Energi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Nasional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</a:p>
        <a:p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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untuk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menjamin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Ketahanan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Energi</a:t>
          </a:r>
          <a:endParaRPr lang="en-US" sz="1600" dirty="0"/>
        </a:p>
      </dgm:t>
    </dgm:pt>
    <dgm:pt modelId="{B54B2D6E-913A-4BF1-A46E-3EA455B37D99}" type="parTrans" cxnId="{1451E842-C356-41F8-9D55-B3DF14DFBDB9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4BA21984-23D2-4A7A-A25C-64F1E6D92A97}" type="sibTrans" cxnId="{1451E842-C356-41F8-9D55-B3DF14DFBDB9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DC40194E-B9DF-436C-9296-BB3A5955D1D4}">
      <dgm:prSet phldrT="[Text]" custT="1"/>
      <dgm:spPr/>
      <dgm:t>
        <a:bodyPr/>
        <a:lstStyle/>
        <a:p>
          <a:r>
            <a:rPr lang="en-US" sz="1600" dirty="0">
              <a:latin typeface="Berlin Sans FB" panose="020E0602020502020306" pitchFamily="34" charset="0"/>
            </a:rPr>
            <a:t>K</a:t>
          </a:r>
          <a:r>
            <a:rPr lang="id-ID" sz="1600" dirty="0">
              <a:latin typeface="Berlin Sans FB" panose="020E0602020502020306" pitchFamily="34" charset="0"/>
            </a:rPr>
            <a:t>ebijakan </a:t>
          </a:r>
          <a:r>
            <a:rPr lang="en-US" sz="1600" dirty="0">
              <a:latin typeface="Berlin Sans FB" panose="020E0602020502020306" pitchFamily="34" charset="0"/>
            </a:rPr>
            <a:t>D</a:t>
          </a:r>
          <a:r>
            <a:rPr lang="id-ID" sz="1600" dirty="0">
              <a:latin typeface="Berlin Sans FB" panose="020E0602020502020306" pitchFamily="34" charset="0"/>
            </a:rPr>
            <a:t>iversifikasi</a:t>
          </a:r>
          <a:r>
            <a:rPr lang="en-US" sz="1600" dirty="0">
              <a:latin typeface="Berlin Sans FB" panose="020E0602020502020306" pitchFamily="34" charset="0"/>
            </a:rPr>
            <a:t> </a:t>
          </a:r>
          <a:r>
            <a:rPr lang="en-US" sz="1600" dirty="0" err="1">
              <a:latin typeface="Berlin Sans FB" panose="020E0602020502020306" pitchFamily="34" charset="0"/>
            </a:rPr>
            <a:t>Energi</a:t>
          </a:r>
          <a:endParaRPr lang="en-US" sz="1600" dirty="0"/>
        </a:p>
      </dgm:t>
    </dgm:pt>
    <dgm:pt modelId="{971FA829-3046-4C8C-99C3-46DA711F9776}" type="parTrans" cxnId="{486C42E2-3664-40C2-BBD7-4E5B71377196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F9F59964-0FDF-432E-9560-24C86CAC962B}" type="sibTrans" cxnId="{486C42E2-3664-40C2-BBD7-4E5B71377196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BFE63DAA-A7AF-4D4D-9A45-BB7B0C2054D1}">
      <dgm:prSet phldrT="[Text]" custT="1"/>
      <dgm:spPr/>
      <dgm:t>
        <a:bodyPr/>
        <a:lstStyle/>
        <a:p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PERPRES 38/2019 </a:t>
          </a:r>
        </a:p>
        <a:p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Penyediaan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&amp;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Pendistribusian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LPG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untuk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Kapal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Perikanan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bagi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Nelayan</a:t>
          </a:r>
          <a:r>
            <a:rPr lang="en-US" sz="16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dirty="0" err="1">
              <a:latin typeface="Berlin Sans FB" panose="020E0602020502020306" pitchFamily="34" charset="0"/>
              <a:sym typeface="Wingdings" pitchFamily="2" charset="2"/>
            </a:rPr>
            <a:t>Sasaranl</a:t>
          </a:r>
          <a:endParaRPr lang="en-US" sz="1600" dirty="0"/>
        </a:p>
      </dgm:t>
    </dgm:pt>
    <dgm:pt modelId="{4A3DC788-136B-4BC9-B446-451C0D95B146}" type="parTrans" cxnId="{2CD44103-3118-4A48-ABA0-58A9ED2F6CB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27E26DD0-5706-4DFD-ACD8-53B129B30C78}" type="sibTrans" cxnId="{2CD44103-3118-4A48-ABA0-58A9ED2F6CB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3844201D-9CF9-4EAD-B364-1B51D9E42CAF}" type="pres">
      <dgm:prSet presAssocID="{B580E6FB-5912-40F3-B428-60CCDD93A734}" presName="Name0" presStyleCnt="0">
        <dgm:presLayoutVars>
          <dgm:dir/>
          <dgm:animLvl val="lvl"/>
          <dgm:resizeHandles val="exact"/>
        </dgm:presLayoutVars>
      </dgm:prSet>
      <dgm:spPr/>
    </dgm:pt>
    <dgm:pt modelId="{76CA5D53-07DD-43E5-82FB-A7772DAD9623}" type="pres">
      <dgm:prSet presAssocID="{92DD34D1-BFF0-4F87-8718-534F74DCD7D5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01443DC-E077-4D9F-A81F-0F6D1639486C}" type="pres">
      <dgm:prSet presAssocID="{4BA21984-23D2-4A7A-A25C-64F1E6D92A97}" presName="parTxOnlySpace" presStyleCnt="0"/>
      <dgm:spPr/>
    </dgm:pt>
    <dgm:pt modelId="{62AACBEA-4B40-4BB4-ACEA-90D8BFF52FF3}" type="pres">
      <dgm:prSet presAssocID="{DC40194E-B9DF-436C-9296-BB3A5955D1D4}" presName="parTxOnly" presStyleLbl="node1" presStyleIdx="1" presStyleCnt="3" custScaleX="70557">
        <dgm:presLayoutVars>
          <dgm:chMax val="0"/>
          <dgm:chPref val="0"/>
          <dgm:bulletEnabled val="1"/>
        </dgm:presLayoutVars>
      </dgm:prSet>
      <dgm:spPr/>
    </dgm:pt>
    <dgm:pt modelId="{ADBF046F-6FAA-440A-AC49-208481B438E4}" type="pres">
      <dgm:prSet presAssocID="{F9F59964-0FDF-432E-9560-24C86CAC962B}" presName="parTxOnlySpace" presStyleCnt="0"/>
      <dgm:spPr/>
    </dgm:pt>
    <dgm:pt modelId="{98638D8D-98F3-43B8-B5D2-60C78536D7A1}" type="pres">
      <dgm:prSet presAssocID="{BFE63DAA-A7AF-4D4D-9A45-BB7B0C2054D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CD44103-3118-4A48-ABA0-58A9ED2F6CB2}" srcId="{B580E6FB-5912-40F3-B428-60CCDD93A734}" destId="{BFE63DAA-A7AF-4D4D-9A45-BB7B0C2054D1}" srcOrd="2" destOrd="0" parTransId="{4A3DC788-136B-4BC9-B446-451C0D95B146}" sibTransId="{27E26DD0-5706-4DFD-ACD8-53B129B30C78}"/>
    <dgm:cxn modelId="{1451E842-C356-41F8-9D55-B3DF14DFBDB9}" srcId="{B580E6FB-5912-40F3-B428-60CCDD93A734}" destId="{92DD34D1-BFF0-4F87-8718-534F74DCD7D5}" srcOrd="0" destOrd="0" parTransId="{B54B2D6E-913A-4BF1-A46E-3EA455B37D99}" sibTransId="{4BA21984-23D2-4A7A-A25C-64F1E6D92A97}"/>
    <dgm:cxn modelId="{48E9B568-7CED-4848-8069-8317DB6F0AED}" type="presOf" srcId="{BFE63DAA-A7AF-4D4D-9A45-BB7B0C2054D1}" destId="{98638D8D-98F3-43B8-B5D2-60C78536D7A1}" srcOrd="0" destOrd="0" presId="urn:microsoft.com/office/officeart/2005/8/layout/chevron1"/>
    <dgm:cxn modelId="{7CD47D79-5164-4E56-B0A0-CBFFD1FBB864}" type="presOf" srcId="{DC40194E-B9DF-436C-9296-BB3A5955D1D4}" destId="{62AACBEA-4B40-4BB4-ACEA-90D8BFF52FF3}" srcOrd="0" destOrd="0" presId="urn:microsoft.com/office/officeart/2005/8/layout/chevron1"/>
    <dgm:cxn modelId="{7F26D091-3B11-4D4E-820C-ACE8EF582F02}" type="presOf" srcId="{B580E6FB-5912-40F3-B428-60CCDD93A734}" destId="{3844201D-9CF9-4EAD-B364-1B51D9E42CAF}" srcOrd="0" destOrd="0" presId="urn:microsoft.com/office/officeart/2005/8/layout/chevron1"/>
    <dgm:cxn modelId="{A3CE53E1-99EF-43C0-BBDF-0874EC59E1C6}" type="presOf" srcId="{92DD34D1-BFF0-4F87-8718-534F74DCD7D5}" destId="{76CA5D53-07DD-43E5-82FB-A7772DAD9623}" srcOrd="0" destOrd="0" presId="urn:microsoft.com/office/officeart/2005/8/layout/chevron1"/>
    <dgm:cxn modelId="{486C42E2-3664-40C2-BBD7-4E5B71377196}" srcId="{B580E6FB-5912-40F3-B428-60CCDD93A734}" destId="{DC40194E-B9DF-436C-9296-BB3A5955D1D4}" srcOrd="1" destOrd="0" parTransId="{971FA829-3046-4C8C-99C3-46DA711F9776}" sibTransId="{F9F59964-0FDF-432E-9560-24C86CAC962B}"/>
    <dgm:cxn modelId="{4E2626F1-E19B-4AAB-A14A-2296C64E3738}" type="presParOf" srcId="{3844201D-9CF9-4EAD-B364-1B51D9E42CAF}" destId="{76CA5D53-07DD-43E5-82FB-A7772DAD9623}" srcOrd="0" destOrd="0" presId="urn:microsoft.com/office/officeart/2005/8/layout/chevron1"/>
    <dgm:cxn modelId="{FDA5DC45-B3E9-4DDA-B6CB-EBDD1E6D7253}" type="presParOf" srcId="{3844201D-9CF9-4EAD-B364-1B51D9E42CAF}" destId="{D01443DC-E077-4D9F-A81F-0F6D1639486C}" srcOrd="1" destOrd="0" presId="urn:microsoft.com/office/officeart/2005/8/layout/chevron1"/>
    <dgm:cxn modelId="{1DE909EA-241B-428F-99CB-6783D9C58FC4}" type="presParOf" srcId="{3844201D-9CF9-4EAD-B364-1B51D9E42CAF}" destId="{62AACBEA-4B40-4BB4-ACEA-90D8BFF52FF3}" srcOrd="2" destOrd="0" presId="urn:microsoft.com/office/officeart/2005/8/layout/chevron1"/>
    <dgm:cxn modelId="{5E90163F-651B-4784-94D1-434FDD6B4532}" type="presParOf" srcId="{3844201D-9CF9-4EAD-B364-1B51D9E42CAF}" destId="{ADBF046F-6FAA-440A-AC49-208481B438E4}" srcOrd="3" destOrd="0" presId="urn:microsoft.com/office/officeart/2005/8/layout/chevron1"/>
    <dgm:cxn modelId="{EA92CDCE-3528-4925-B582-27763B4521D9}" type="presParOf" srcId="{3844201D-9CF9-4EAD-B364-1B51D9E42CAF}" destId="{98638D8D-98F3-43B8-B5D2-60C78536D7A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03C62C-A851-48F7-B202-2F14629CEB5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id-ID"/>
        </a:p>
      </dgm:t>
    </dgm:pt>
    <dgm:pt modelId="{96FD2E0E-11CC-4888-9666-731951A39041}">
      <dgm:prSet phldrT="[Text]" custT="1"/>
      <dgm:spPr/>
      <dgm:t>
        <a:bodyPr/>
        <a:lstStyle/>
        <a:p>
          <a:pPr algn="l"/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Melakukan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Kebijakan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Diversifikasi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penggunaan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Bahan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Bakar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Minyak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ke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Bahan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Bakar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Gas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untuk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mendukung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Ketahanan</a:t>
          </a:r>
          <a:r>
            <a:rPr lang="en-US" sz="19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Energi</a:t>
          </a:r>
          <a:endParaRPr lang="id-ID" sz="1900" b="1" dirty="0">
            <a:latin typeface="Arial Narrow" pitchFamily="34" charset="0"/>
            <a:ea typeface="Verdana" pitchFamily="34" charset="0"/>
            <a:cs typeface="Verdana" pitchFamily="34" charset="0"/>
          </a:endParaRPr>
        </a:p>
      </dgm:t>
    </dgm:pt>
    <dgm:pt modelId="{FD709C2C-F1F0-45C3-BC86-402C36F48414}" type="parTrans" cxnId="{AC75F8E2-9019-4194-BB86-D442CD3DC786}">
      <dgm:prSet/>
      <dgm:spPr/>
      <dgm:t>
        <a:bodyPr/>
        <a:lstStyle/>
        <a:p>
          <a:endParaRPr lang="id-ID"/>
        </a:p>
      </dgm:t>
    </dgm:pt>
    <dgm:pt modelId="{66832D09-8113-4950-BF57-7909749D0213}" type="sibTrans" cxnId="{AC75F8E2-9019-4194-BB86-D442CD3DC786}">
      <dgm:prSet/>
      <dgm:spPr/>
      <dgm:t>
        <a:bodyPr/>
        <a:lstStyle/>
        <a:p>
          <a:endParaRPr lang="id-ID"/>
        </a:p>
      </dgm:t>
    </dgm:pt>
    <dgm:pt modelId="{901D1E90-031D-4DD8-A876-C81856F1A6E5}">
      <dgm:prSet phldrT="[Text]" custT="1"/>
      <dgm:spPr/>
      <dgm:t>
        <a:bodyPr/>
        <a:lstStyle/>
        <a:p>
          <a:pPr algn="l"/>
          <a:r>
            <a:rPr lang="id-ID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M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emberikan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dampak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positif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kepada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nelayan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melalui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penghematan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pengeluaran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biaya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bahan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bakar</a:t>
          </a:r>
          <a:endParaRPr lang="id-ID" sz="2000" b="1" dirty="0">
            <a:latin typeface="Arial Narrow" pitchFamily="34" charset="0"/>
            <a:ea typeface="Verdana" pitchFamily="34" charset="0"/>
            <a:cs typeface="Verdana" pitchFamily="34" charset="0"/>
          </a:endParaRPr>
        </a:p>
      </dgm:t>
    </dgm:pt>
    <dgm:pt modelId="{7BC4D955-A618-4765-AEB0-D84D099E3A21}" type="parTrans" cxnId="{12F8DE94-569E-4E6B-B2B0-994799CF6AFA}">
      <dgm:prSet/>
      <dgm:spPr/>
      <dgm:t>
        <a:bodyPr/>
        <a:lstStyle/>
        <a:p>
          <a:endParaRPr lang="id-ID"/>
        </a:p>
      </dgm:t>
    </dgm:pt>
    <dgm:pt modelId="{B2CB1BBC-41EF-4CF2-A4B7-450FAA16D0CD}" type="sibTrans" cxnId="{12F8DE94-569E-4E6B-B2B0-994799CF6AFA}">
      <dgm:prSet/>
      <dgm:spPr/>
      <dgm:t>
        <a:bodyPr/>
        <a:lstStyle/>
        <a:p>
          <a:endParaRPr lang="id-ID"/>
        </a:p>
      </dgm:t>
    </dgm:pt>
    <dgm:pt modelId="{A3B91162-3F0B-4053-B576-DAEF54C9C6A2}">
      <dgm:prSet phldrT="[Text]" custT="1"/>
      <dgm:spPr/>
      <dgm:t>
        <a:bodyPr/>
        <a:lstStyle/>
        <a:p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Membantu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ekonomi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masyarakat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nelayan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menuju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ekonomi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masyarakat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mandiri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dan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ramah</a:t>
          </a:r>
          <a:r>
            <a:rPr lang="en-US" sz="20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lingkungan</a:t>
          </a:r>
          <a:endParaRPr lang="id-ID" sz="2000" b="1" dirty="0">
            <a:latin typeface="Arial Narrow" pitchFamily="34" charset="0"/>
            <a:ea typeface="Verdana" pitchFamily="34" charset="0"/>
            <a:cs typeface="Verdana" pitchFamily="34" charset="0"/>
          </a:endParaRPr>
        </a:p>
      </dgm:t>
    </dgm:pt>
    <dgm:pt modelId="{0D3E332E-2A22-4358-AF1C-01AC2E493136}" type="parTrans" cxnId="{D1CA764F-74B7-4492-B8F9-FE87C2DB8A3F}">
      <dgm:prSet/>
      <dgm:spPr/>
      <dgm:t>
        <a:bodyPr/>
        <a:lstStyle/>
        <a:p>
          <a:endParaRPr lang="id-ID"/>
        </a:p>
      </dgm:t>
    </dgm:pt>
    <dgm:pt modelId="{FD3B31F1-ABAA-409B-9A71-E1AEAC435C23}" type="sibTrans" cxnId="{D1CA764F-74B7-4492-B8F9-FE87C2DB8A3F}">
      <dgm:prSet/>
      <dgm:spPr/>
      <dgm:t>
        <a:bodyPr/>
        <a:lstStyle/>
        <a:p>
          <a:endParaRPr lang="id-ID"/>
        </a:p>
      </dgm:t>
    </dgm:pt>
    <dgm:pt modelId="{FC8CB70C-90AD-4BF6-A648-AF7E63871EC8}">
      <dgm:prSet custT="1"/>
      <dgm:spPr/>
      <dgm:t>
        <a:bodyPr/>
        <a:lstStyle/>
        <a:p>
          <a:r>
            <a:rPr lang="en-US" sz="24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Mengurangi</a:t>
          </a:r>
          <a:r>
            <a:rPr lang="en-US" sz="2400" b="1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4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Konsumsi</a:t>
          </a:r>
          <a:r>
            <a:rPr lang="en-US" sz="2400" b="1" dirty="0">
              <a:latin typeface="Arial Narrow" pitchFamily="34" charset="0"/>
              <a:ea typeface="Verdana" pitchFamily="34" charset="0"/>
              <a:cs typeface="Verdana" pitchFamily="34" charset="0"/>
            </a:rPr>
            <a:t> BBM </a:t>
          </a:r>
          <a:r>
            <a:rPr lang="en-US" sz="2400" b="1" dirty="0" err="1">
              <a:latin typeface="Arial Narrow" pitchFamily="34" charset="0"/>
              <a:ea typeface="Verdana" pitchFamily="34" charset="0"/>
              <a:cs typeface="Verdana" pitchFamily="34" charset="0"/>
            </a:rPr>
            <a:t>Bersubsidi</a:t>
          </a:r>
          <a:endParaRPr lang="id-ID" sz="2400" b="1" dirty="0">
            <a:latin typeface="Arial Narrow" pitchFamily="34" charset="0"/>
            <a:ea typeface="Verdana" pitchFamily="34" charset="0"/>
            <a:cs typeface="Verdana" pitchFamily="34" charset="0"/>
          </a:endParaRPr>
        </a:p>
      </dgm:t>
    </dgm:pt>
    <dgm:pt modelId="{F4721EC5-3A97-4B4C-ADFC-58F2AF152F42}" type="parTrans" cxnId="{E7650095-964F-4A7D-B681-4933C8452D27}">
      <dgm:prSet/>
      <dgm:spPr/>
      <dgm:t>
        <a:bodyPr/>
        <a:lstStyle/>
        <a:p>
          <a:endParaRPr lang="id-ID"/>
        </a:p>
      </dgm:t>
    </dgm:pt>
    <dgm:pt modelId="{9263C0CA-83A3-4FE4-A2AB-2E2930200F27}" type="sibTrans" cxnId="{E7650095-964F-4A7D-B681-4933C8452D27}">
      <dgm:prSet/>
      <dgm:spPr/>
      <dgm:t>
        <a:bodyPr/>
        <a:lstStyle/>
        <a:p>
          <a:endParaRPr lang="id-ID"/>
        </a:p>
      </dgm:t>
    </dgm:pt>
    <dgm:pt modelId="{B6B99EB5-73FE-4C8B-A44B-8FDA9B8E5823}" type="pres">
      <dgm:prSet presAssocID="{F703C62C-A851-48F7-B202-2F14629CEB54}" presName="Name0" presStyleCnt="0">
        <dgm:presLayoutVars>
          <dgm:chMax val="7"/>
          <dgm:chPref val="7"/>
          <dgm:dir/>
        </dgm:presLayoutVars>
      </dgm:prSet>
      <dgm:spPr/>
    </dgm:pt>
    <dgm:pt modelId="{145F5856-F64E-48B4-AF8B-31F0528449FB}" type="pres">
      <dgm:prSet presAssocID="{F703C62C-A851-48F7-B202-2F14629CEB54}" presName="Name1" presStyleCnt="0"/>
      <dgm:spPr/>
    </dgm:pt>
    <dgm:pt modelId="{81C2DF25-C1F6-472E-A9E6-4526CE993F41}" type="pres">
      <dgm:prSet presAssocID="{F703C62C-A851-48F7-B202-2F14629CEB54}" presName="cycle" presStyleCnt="0"/>
      <dgm:spPr/>
    </dgm:pt>
    <dgm:pt modelId="{6E3AE257-F62D-4203-BECE-2171149B6C0D}" type="pres">
      <dgm:prSet presAssocID="{F703C62C-A851-48F7-B202-2F14629CEB54}" presName="srcNode" presStyleLbl="node1" presStyleIdx="0" presStyleCnt="4"/>
      <dgm:spPr/>
    </dgm:pt>
    <dgm:pt modelId="{617224B9-8075-44E9-9DFC-844B500BFB05}" type="pres">
      <dgm:prSet presAssocID="{F703C62C-A851-48F7-B202-2F14629CEB54}" presName="conn" presStyleLbl="parChTrans1D2" presStyleIdx="0" presStyleCnt="1"/>
      <dgm:spPr/>
    </dgm:pt>
    <dgm:pt modelId="{B19D220C-46D0-4C17-B310-434A3FC241CD}" type="pres">
      <dgm:prSet presAssocID="{F703C62C-A851-48F7-B202-2F14629CEB54}" presName="extraNode" presStyleLbl="node1" presStyleIdx="0" presStyleCnt="4"/>
      <dgm:spPr/>
    </dgm:pt>
    <dgm:pt modelId="{28F06005-A38D-4E06-970B-1C0F0F6EBD4C}" type="pres">
      <dgm:prSet presAssocID="{F703C62C-A851-48F7-B202-2F14629CEB54}" presName="dstNode" presStyleLbl="node1" presStyleIdx="0" presStyleCnt="4"/>
      <dgm:spPr/>
    </dgm:pt>
    <dgm:pt modelId="{CF15FE90-6A8A-40BE-B055-7FA2CE0778B9}" type="pres">
      <dgm:prSet presAssocID="{96FD2E0E-11CC-4888-9666-731951A39041}" presName="text_1" presStyleLbl="node1" presStyleIdx="0" presStyleCnt="4" custScaleY="130843">
        <dgm:presLayoutVars>
          <dgm:bulletEnabled val="1"/>
        </dgm:presLayoutVars>
      </dgm:prSet>
      <dgm:spPr/>
    </dgm:pt>
    <dgm:pt modelId="{66D50367-8D27-4271-8A46-128E23DDA67A}" type="pres">
      <dgm:prSet presAssocID="{96FD2E0E-11CC-4888-9666-731951A39041}" presName="accent_1" presStyleCnt="0"/>
      <dgm:spPr/>
    </dgm:pt>
    <dgm:pt modelId="{02FB4C2D-E747-4096-B5A6-1446DB18061D}" type="pres">
      <dgm:prSet presAssocID="{96FD2E0E-11CC-4888-9666-731951A39041}" presName="accentRepeatNode" presStyleLbl="solidFgAcc1" presStyleIdx="0" presStyleCnt="4"/>
      <dgm:spPr/>
    </dgm:pt>
    <dgm:pt modelId="{75B93FC2-D91F-4669-A236-7A9CEDA2D398}" type="pres">
      <dgm:prSet presAssocID="{901D1E90-031D-4DD8-A876-C81856F1A6E5}" presName="text_2" presStyleLbl="node1" presStyleIdx="1" presStyleCnt="4" custScaleY="131440">
        <dgm:presLayoutVars>
          <dgm:bulletEnabled val="1"/>
        </dgm:presLayoutVars>
      </dgm:prSet>
      <dgm:spPr/>
    </dgm:pt>
    <dgm:pt modelId="{2E47C3E3-CB18-440F-B7F3-3EFFCAB52BA2}" type="pres">
      <dgm:prSet presAssocID="{901D1E90-031D-4DD8-A876-C81856F1A6E5}" presName="accent_2" presStyleCnt="0"/>
      <dgm:spPr/>
    </dgm:pt>
    <dgm:pt modelId="{46CAAB70-65CB-4894-AA79-EEA87D4ABB43}" type="pres">
      <dgm:prSet presAssocID="{901D1E90-031D-4DD8-A876-C81856F1A6E5}" presName="accentRepeatNode" presStyleLbl="solidFgAcc1" presStyleIdx="1" presStyleCnt="4"/>
      <dgm:spPr/>
    </dgm:pt>
    <dgm:pt modelId="{65668482-1F47-4917-9D95-6A9904ED19A4}" type="pres">
      <dgm:prSet presAssocID="{A3B91162-3F0B-4053-B576-DAEF54C9C6A2}" presName="text_3" presStyleLbl="node1" presStyleIdx="2" presStyleCnt="4" custScaleY="132037">
        <dgm:presLayoutVars>
          <dgm:bulletEnabled val="1"/>
        </dgm:presLayoutVars>
      </dgm:prSet>
      <dgm:spPr/>
    </dgm:pt>
    <dgm:pt modelId="{F247F14D-2587-420A-A525-0AA285861680}" type="pres">
      <dgm:prSet presAssocID="{A3B91162-3F0B-4053-B576-DAEF54C9C6A2}" presName="accent_3" presStyleCnt="0"/>
      <dgm:spPr/>
    </dgm:pt>
    <dgm:pt modelId="{01CA9C47-F1BB-403E-9E05-7E24FD14790C}" type="pres">
      <dgm:prSet presAssocID="{A3B91162-3F0B-4053-B576-DAEF54C9C6A2}" presName="accentRepeatNode" presStyleLbl="solidFgAcc1" presStyleIdx="2" presStyleCnt="4"/>
      <dgm:spPr/>
    </dgm:pt>
    <dgm:pt modelId="{EBAC8795-6338-442D-ACC7-5080DEC4B725}" type="pres">
      <dgm:prSet presAssocID="{FC8CB70C-90AD-4BF6-A648-AF7E63871EC8}" presName="text_4" presStyleLbl="node1" presStyleIdx="3" presStyleCnt="4">
        <dgm:presLayoutVars>
          <dgm:bulletEnabled val="1"/>
        </dgm:presLayoutVars>
      </dgm:prSet>
      <dgm:spPr/>
    </dgm:pt>
    <dgm:pt modelId="{63814FC1-4FB7-4811-B93D-219AAF84796B}" type="pres">
      <dgm:prSet presAssocID="{FC8CB70C-90AD-4BF6-A648-AF7E63871EC8}" presName="accent_4" presStyleCnt="0"/>
      <dgm:spPr/>
    </dgm:pt>
    <dgm:pt modelId="{612E5753-48C2-45AF-8B49-5B9068DA74A3}" type="pres">
      <dgm:prSet presAssocID="{FC8CB70C-90AD-4BF6-A648-AF7E63871EC8}" presName="accentRepeatNode" presStyleLbl="solidFgAcc1" presStyleIdx="3" presStyleCnt="4"/>
      <dgm:spPr/>
    </dgm:pt>
  </dgm:ptLst>
  <dgm:cxnLst>
    <dgm:cxn modelId="{271EDE61-5BF7-4A35-9247-A43E3E13C894}" type="presOf" srcId="{901D1E90-031D-4DD8-A876-C81856F1A6E5}" destId="{75B93FC2-D91F-4669-A236-7A9CEDA2D398}" srcOrd="0" destOrd="0" presId="urn:microsoft.com/office/officeart/2008/layout/VerticalCurvedList"/>
    <dgm:cxn modelId="{5CEB1562-6E3C-4D1A-8863-BA12FBBBEBD9}" type="presOf" srcId="{F703C62C-A851-48F7-B202-2F14629CEB54}" destId="{B6B99EB5-73FE-4C8B-A44B-8FDA9B8E5823}" srcOrd="0" destOrd="0" presId="urn:microsoft.com/office/officeart/2008/layout/VerticalCurvedList"/>
    <dgm:cxn modelId="{D1CA764F-74B7-4492-B8F9-FE87C2DB8A3F}" srcId="{F703C62C-A851-48F7-B202-2F14629CEB54}" destId="{A3B91162-3F0B-4053-B576-DAEF54C9C6A2}" srcOrd="2" destOrd="0" parTransId="{0D3E332E-2A22-4358-AF1C-01AC2E493136}" sibTransId="{FD3B31F1-ABAA-409B-9A71-E1AEAC435C23}"/>
    <dgm:cxn modelId="{11452974-10CD-4435-8AE4-976C571A58AA}" type="presOf" srcId="{66832D09-8113-4950-BF57-7909749D0213}" destId="{617224B9-8075-44E9-9DFC-844B500BFB05}" srcOrd="0" destOrd="0" presId="urn:microsoft.com/office/officeart/2008/layout/VerticalCurvedList"/>
    <dgm:cxn modelId="{12F8DE94-569E-4E6B-B2B0-994799CF6AFA}" srcId="{F703C62C-A851-48F7-B202-2F14629CEB54}" destId="{901D1E90-031D-4DD8-A876-C81856F1A6E5}" srcOrd="1" destOrd="0" parTransId="{7BC4D955-A618-4765-AEB0-D84D099E3A21}" sibTransId="{B2CB1BBC-41EF-4CF2-A4B7-450FAA16D0CD}"/>
    <dgm:cxn modelId="{E7650095-964F-4A7D-B681-4933C8452D27}" srcId="{F703C62C-A851-48F7-B202-2F14629CEB54}" destId="{FC8CB70C-90AD-4BF6-A648-AF7E63871EC8}" srcOrd="3" destOrd="0" parTransId="{F4721EC5-3A97-4B4C-ADFC-58F2AF152F42}" sibTransId="{9263C0CA-83A3-4FE4-A2AB-2E2930200F27}"/>
    <dgm:cxn modelId="{AEB7C9CF-C155-4687-AABA-76EBE7828473}" type="presOf" srcId="{96FD2E0E-11CC-4888-9666-731951A39041}" destId="{CF15FE90-6A8A-40BE-B055-7FA2CE0778B9}" srcOrd="0" destOrd="0" presId="urn:microsoft.com/office/officeart/2008/layout/VerticalCurvedList"/>
    <dgm:cxn modelId="{945C01D6-CFDF-4594-8B44-7C19D076DDDC}" type="presOf" srcId="{A3B91162-3F0B-4053-B576-DAEF54C9C6A2}" destId="{65668482-1F47-4917-9D95-6A9904ED19A4}" srcOrd="0" destOrd="0" presId="urn:microsoft.com/office/officeart/2008/layout/VerticalCurvedList"/>
    <dgm:cxn modelId="{AC75F8E2-9019-4194-BB86-D442CD3DC786}" srcId="{F703C62C-A851-48F7-B202-2F14629CEB54}" destId="{96FD2E0E-11CC-4888-9666-731951A39041}" srcOrd="0" destOrd="0" parTransId="{FD709C2C-F1F0-45C3-BC86-402C36F48414}" sibTransId="{66832D09-8113-4950-BF57-7909749D0213}"/>
    <dgm:cxn modelId="{1F74A2F5-70C2-4F8A-98A2-DF277312C5BD}" type="presOf" srcId="{FC8CB70C-90AD-4BF6-A648-AF7E63871EC8}" destId="{EBAC8795-6338-442D-ACC7-5080DEC4B725}" srcOrd="0" destOrd="0" presId="urn:microsoft.com/office/officeart/2008/layout/VerticalCurvedList"/>
    <dgm:cxn modelId="{E39D2C2B-BADB-4B1F-BCB7-933F64D223F1}" type="presParOf" srcId="{B6B99EB5-73FE-4C8B-A44B-8FDA9B8E5823}" destId="{145F5856-F64E-48B4-AF8B-31F0528449FB}" srcOrd="0" destOrd="0" presId="urn:microsoft.com/office/officeart/2008/layout/VerticalCurvedList"/>
    <dgm:cxn modelId="{C1F2BA40-D391-4A61-AE45-6F425E4B2B31}" type="presParOf" srcId="{145F5856-F64E-48B4-AF8B-31F0528449FB}" destId="{81C2DF25-C1F6-472E-A9E6-4526CE993F41}" srcOrd="0" destOrd="0" presId="urn:microsoft.com/office/officeart/2008/layout/VerticalCurvedList"/>
    <dgm:cxn modelId="{63E18FBE-FAE1-4C85-B309-3C0872DDC03B}" type="presParOf" srcId="{81C2DF25-C1F6-472E-A9E6-4526CE993F41}" destId="{6E3AE257-F62D-4203-BECE-2171149B6C0D}" srcOrd="0" destOrd="0" presId="urn:microsoft.com/office/officeart/2008/layout/VerticalCurvedList"/>
    <dgm:cxn modelId="{AD86AB0B-D565-4F86-98A7-239C8B4FCEB9}" type="presParOf" srcId="{81C2DF25-C1F6-472E-A9E6-4526CE993F41}" destId="{617224B9-8075-44E9-9DFC-844B500BFB05}" srcOrd="1" destOrd="0" presId="urn:microsoft.com/office/officeart/2008/layout/VerticalCurvedList"/>
    <dgm:cxn modelId="{32A2BC90-1782-4AD4-882A-9AA42C6ACD54}" type="presParOf" srcId="{81C2DF25-C1F6-472E-A9E6-4526CE993F41}" destId="{B19D220C-46D0-4C17-B310-434A3FC241CD}" srcOrd="2" destOrd="0" presId="urn:microsoft.com/office/officeart/2008/layout/VerticalCurvedList"/>
    <dgm:cxn modelId="{BE589416-AC72-4918-97AF-F979192B9EEA}" type="presParOf" srcId="{81C2DF25-C1F6-472E-A9E6-4526CE993F41}" destId="{28F06005-A38D-4E06-970B-1C0F0F6EBD4C}" srcOrd="3" destOrd="0" presId="urn:microsoft.com/office/officeart/2008/layout/VerticalCurvedList"/>
    <dgm:cxn modelId="{7ABCF259-B207-4FD3-B3BE-7708C94A7255}" type="presParOf" srcId="{145F5856-F64E-48B4-AF8B-31F0528449FB}" destId="{CF15FE90-6A8A-40BE-B055-7FA2CE0778B9}" srcOrd="1" destOrd="0" presId="urn:microsoft.com/office/officeart/2008/layout/VerticalCurvedList"/>
    <dgm:cxn modelId="{38C9A9F1-D812-40C1-B7E4-94E6C687362F}" type="presParOf" srcId="{145F5856-F64E-48B4-AF8B-31F0528449FB}" destId="{66D50367-8D27-4271-8A46-128E23DDA67A}" srcOrd="2" destOrd="0" presId="urn:microsoft.com/office/officeart/2008/layout/VerticalCurvedList"/>
    <dgm:cxn modelId="{4C4B5DBA-C880-401B-BFE3-934EE53DA709}" type="presParOf" srcId="{66D50367-8D27-4271-8A46-128E23DDA67A}" destId="{02FB4C2D-E747-4096-B5A6-1446DB18061D}" srcOrd="0" destOrd="0" presId="urn:microsoft.com/office/officeart/2008/layout/VerticalCurvedList"/>
    <dgm:cxn modelId="{1887EF8C-779D-436C-A869-123DFF9624DC}" type="presParOf" srcId="{145F5856-F64E-48B4-AF8B-31F0528449FB}" destId="{75B93FC2-D91F-4669-A236-7A9CEDA2D398}" srcOrd="3" destOrd="0" presId="urn:microsoft.com/office/officeart/2008/layout/VerticalCurvedList"/>
    <dgm:cxn modelId="{860F557F-FF3C-44A2-9F1E-0DDB07A69E8D}" type="presParOf" srcId="{145F5856-F64E-48B4-AF8B-31F0528449FB}" destId="{2E47C3E3-CB18-440F-B7F3-3EFFCAB52BA2}" srcOrd="4" destOrd="0" presId="urn:microsoft.com/office/officeart/2008/layout/VerticalCurvedList"/>
    <dgm:cxn modelId="{B729A205-67BD-45C3-A42E-6B34703FFD1A}" type="presParOf" srcId="{2E47C3E3-CB18-440F-B7F3-3EFFCAB52BA2}" destId="{46CAAB70-65CB-4894-AA79-EEA87D4ABB43}" srcOrd="0" destOrd="0" presId="urn:microsoft.com/office/officeart/2008/layout/VerticalCurvedList"/>
    <dgm:cxn modelId="{2A60E089-F342-4CBF-B626-BE7B359B514E}" type="presParOf" srcId="{145F5856-F64E-48B4-AF8B-31F0528449FB}" destId="{65668482-1F47-4917-9D95-6A9904ED19A4}" srcOrd="5" destOrd="0" presId="urn:microsoft.com/office/officeart/2008/layout/VerticalCurvedList"/>
    <dgm:cxn modelId="{E336302F-2D63-4762-9A2A-AEBBCD6FF01C}" type="presParOf" srcId="{145F5856-F64E-48B4-AF8B-31F0528449FB}" destId="{F247F14D-2587-420A-A525-0AA285861680}" srcOrd="6" destOrd="0" presId="urn:microsoft.com/office/officeart/2008/layout/VerticalCurvedList"/>
    <dgm:cxn modelId="{7CBA6CC9-95ED-489E-B236-148836B0274B}" type="presParOf" srcId="{F247F14D-2587-420A-A525-0AA285861680}" destId="{01CA9C47-F1BB-403E-9E05-7E24FD14790C}" srcOrd="0" destOrd="0" presId="urn:microsoft.com/office/officeart/2008/layout/VerticalCurvedList"/>
    <dgm:cxn modelId="{BD8930AF-E7B9-4E1C-B901-E234930A12A5}" type="presParOf" srcId="{145F5856-F64E-48B4-AF8B-31F0528449FB}" destId="{EBAC8795-6338-442D-ACC7-5080DEC4B725}" srcOrd="7" destOrd="0" presId="urn:microsoft.com/office/officeart/2008/layout/VerticalCurvedList"/>
    <dgm:cxn modelId="{EC3712DE-A35F-4D1C-BC35-55FFC26F7341}" type="presParOf" srcId="{145F5856-F64E-48B4-AF8B-31F0528449FB}" destId="{63814FC1-4FB7-4811-B93D-219AAF84796B}" srcOrd="8" destOrd="0" presId="urn:microsoft.com/office/officeart/2008/layout/VerticalCurvedList"/>
    <dgm:cxn modelId="{549086C9-CED7-4FDD-A05A-C6D8106F3981}" type="presParOf" srcId="{63814FC1-4FB7-4811-B93D-219AAF84796B}" destId="{612E5753-48C2-45AF-8B49-5B9068DA74A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D6DB69-4DCF-41A6-B04F-39522553A75F}" type="doc">
      <dgm:prSet loTypeId="urn:microsoft.com/office/officeart/2005/8/layout/vList6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9E80950C-0B1E-410C-833C-0A006E09F4C6}">
      <dgm:prSet phldrT="[Text]" custT="1"/>
      <dgm:spPr/>
      <dgm:t>
        <a:bodyPr/>
        <a:lstStyle/>
        <a:p>
          <a:r>
            <a:rPr lang="id-ID" sz="1600" b="1" dirty="0">
              <a:latin typeface="Verdana" panose="020B0604030504040204" pitchFamily="34" charset="0"/>
              <a:ea typeface="Verdana" panose="020B0604030504040204" pitchFamily="34" charset="0"/>
            </a:rPr>
            <a:t>Nelayan Pemilik Kapal ≤ 5 GT</a:t>
          </a:r>
        </a:p>
      </dgm:t>
    </dgm:pt>
    <dgm:pt modelId="{B599FEA4-C1DF-4AD3-A965-FF75E524C8AC}" type="parTrans" cxnId="{C92315A8-A8AF-433F-BBFA-329AB2B416E2}">
      <dgm:prSet/>
      <dgm:spPr/>
      <dgm:t>
        <a:bodyPr/>
        <a:lstStyle/>
        <a:p>
          <a:endParaRPr lang="id-ID"/>
        </a:p>
      </dgm:t>
    </dgm:pt>
    <dgm:pt modelId="{3B99478A-1CDB-44AD-A373-0ED1BB3B9E97}" type="sibTrans" cxnId="{C92315A8-A8AF-433F-BBFA-329AB2B416E2}">
      <dgm:prSet/>
      <dgm:spPr/>
      <dgm:t>
        <a:bodyPr/>
        <a:lstStyle/>
        <a:p>
          <a:endParaRPr lang="id-ID"/>
        </a:p>
      </dgm:t>
    </dgm:pt>
    <dgm:pt modelId="{8100B593-4E50-4351-A6A9-8C637C9380BF}">
      <dgm:prSet phldrT="[Text]" custT="1"/>
      <dgm:spPr/>
      <dgm:t>
        <a:bodyPr/>
        <a:lstStyle/>
        <a:p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Definisi Nelayan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Sasaran</a:t>
          </a:r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 sesuai UU 31 Thn 2004 tentang Perikanan, Perpres No. 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38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Tahun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2019</a:t>
          </a:r>
          <a:endParaRPr lang="id-ID" sz="13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916D260B-A07D-4FF8-B507-C6242C710145}" type="parTrans" cxnId="{06F70A6B-D9B0-4EB4-9A6C-831BA66CFF88}">
      <dgm:prSet/>
      <dgm:spPr/>
      <dgm:t>
        <a:bodyPr/>
        <a:lstStyle/>
        <a:p>
          <a:endParaRPr lang="id-ID"/>
        </a:p>
      </dgm:t>
    </dgm:pt>
    <dgm:pt modelId="{9544A7D9-B2B0-4D1C-87DF-520276E400BE}" type="sibTrans" cxnId="{06F70A6B-D9B0-4EB4-9A6C-831BA66CFF88}">
      <dgm:prSet/>
      <dgm:spPr/>
      <dgm:t>
        <a:bodyPr/>
        <a:lstStyle/>
        <a:p>
          <a:endParaRPr lang="id-ID"/>
        </a:p>
      </dgm:t>
    </dgm:pt>
    <dgm:pt modelId="{072F5714-72FE-4324-8389-A057FC818586}">
      <dgm:prSet phldrT="[Text]" custT="1"/>
      <dgm:spPr/>
      <dgm:t>
        <a:bodyPr/>
        <a:lstStyle/>
        <a:p>
          <a:r>
            <a:rPr lang="id-ID" sz="1600" b="1" dirty="0">
              <a:latin typeface="Verdana" panose="020B0604030504040204" pitchFamily="34" charset="0"/>
              <a:ea typeface="Verdana" panose="020B0604030504040204" pitchFamily="34" charset="0"/>
            </a:rPr>
            <a:t>Kapal Berbahan Bakar Bensin</a:t>
          </a:r>
        </a:p>
      </dgm:t>
    </dgm:pt>
    <dgm:pt modelId="{944E12E7-4C55-4965-A104-5404073F3C28}" type="parTrans" cxnId="{56C9EFBC-FA40-4452-95C8-6D89F2F19C4C}">
      <dgm:prSet/>
      <dgm:spPr/>
      <dgm:t>
        <a:bodyPr/>
        <a:lstStyle/>
        <a:p>
          <a:endParaRPr lang="id-ID"/>
        </a:p>
      </dgm:t>
    </dgm:pt>
    <dgm:pt modelId="{D081C177-3B42-4537-AD59-6537B66A5C65}" type="sibTrans" cxnId="{56C9EFBC-FA40-4452-95C8-6D89F2F19C4C}">
      <dgm:prSet/>
      <dgm:spPr/>
      <dgm:t>
        <a:bodyPr/>
        <a:lstStyle/>
        <a:p>
          <a:endParaRPr lang="id-ID"/>
        </a:p>
      </dgm:t>
    </dgm:pt>
    <dgm:pt modelId="{7D8EE881-38D1-4D23-B34B-98A01899B3B5}">
      <dgm:prSet phldrT="[Text]" custT="1"/>
      <dgm:spPr/>
      <dgm:t>
        <a:bodyPr/>
        <a:lstStyle/>
        <a:p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Teknologi Konverter Kit yang Dapat Mengganti 100% BBM dg LPG yang ada saat ini baru untuk mesin dg bahan bakar bensin</a:t>
          </a:r>
        </a:p>
      </dgm:t>
    </dgm:pt>
    <dgm:pt modelId="{C85F7742-DBDB-4EDF-91A6-A07E33DD9115}" type="parTrans" cxnId="{8FEC8BD9-6353-4CF1-9933-3B6D42D2A83E}">
      <dgm:prSet/>
      <dgm:spPr/>
      <dgm:t>
        <a:bodyPr/>
        <a:lstStyle/>
        <a:p>
          <a:endParaRPr lang="id-ID"/>
        </a:p>
      </dgm:t>
    </dgm:pt>
    <dgm:pt modelId="{691871F5-7CAE-4070-A252-50E49D7D4348}" type="sibTrans" cxnId="{8FEC8BD9-6353-4CF1-9933-3B6D42D2A83E}">
      <dgm:prSet/>
      <dgm:spPr/>
      <dgm:t>
        <a:bodyPr/>
        <a:lstStyle/>
        <a:p>
          <a:endParaRPr lang="id-ID"/>
        </a:p>
      </dgm:t>
    </dgm:pt>
    <dgm:pt modelId="{55503F13-BF66-4D50-ABD9-D8680C35CDFC}">
      <dgm:prSet custT="1"/>
      <dgm:spPr/>
      <dgm:t>
        <a:bodyPr/>
        <a:lstStyle/>
        <a:p>
          <a:r>
            <a:rPr lang="id-ID" sz="1600" b="1" dirty="0">
              <a:latin typeface="Verdana" panose="020B0604030504040204" pitchFamily="34" charset="0"/>
              <a:ea typeface="Verdana" panose="020B0604030504040204" pitchFamily="34" charset="0"/>
            </a:rPr>
            <a:t>Kapal Memiliki Daya Mesin ≤ 13 HP</a:t>
          </a:r>
        </a:p>
      </dgm:t>
    </dgm:pt>
    <dgm:pt modelId="{93F215FE-9ABA-4E06-A9C8-C8EC26907D3C}" type="parTrans" cxnId="{67AD58B3-DE77-498D-B942-8D9A82098400}">
      <dgm:prSet/>
      <dgm:spPr/>
      <dgm:t>
        <a:bodyPr/>
        <a:lstStyle/>
        <a:p>
          <a:endParaRPr lang="id-ID"/>
        </a:p>
      </dgm:t>
    </dgm:pt>
    <dgm:pt modelId="{66D281F8-FFFC-41D4-A04D-E43D1834F589}" type="sibTrans" cxnId="{67AD58B3-DE77-498D-B942-8D9A82098400}">
      <dgm:prSet/>
      <dgm:spPr/>
      <dgm:t>
        <a:bodyPr/>
        <a:lstStyle/>
        <a:p>
          <a:endParaRPr lang="id-ID"/>
        </a:p>
      </dgm:t>
    </dgm:pt>
    <dgm:pt modelId="{71F70EA6-2725-470A-80BF-E4F1B6D89391}">
      <dgm:prSet custT="1"/>
      <dgm:spPr/>
      <dgm:t>
        <a:bodyPr/>
        <a:lstStyle/>
        <a:p>
          <a:r>
            <a:rPr lang="id-ID" sz="1600" b="1" dirty="0">
              <a:latin typeface="Verdana" panose="020B0604030504040204" pitchFamily="34" charset="0"/>
              <a:ea typeface="Verdana" panose="020B0604030504040204" pitchFamily="34" charset="0"/>
            </a:rPr>
            <a:t>Alat Tangkap yang Digunakan Ramah Lingkungan</a:t>
          </a:r>
        </a:p>
      </dgm:t>
    </dgm:pt>
    <dgm:pt modelId="{BFC46861-23D8-40CD-A2A8-581631CE8A6E}" type="parTrans" cxnId="{4C5165EC-CA96-4082-BCAE-37BC10C5FB98}">
      <dgm:prSet/>
      <dgm:spPr/>
      <dgm:t>
        <a:bodyPr/>
        <a:lstStyle/>
        <a:p>
          <a:endParaRPr lang="id-ID"/>
        </a:p>
      </dgm:t>
    </dgm:pt>
    <dgm:pt modelId="{576CB7E3-1E20-4545-AF06-B193AB79CE0A}" type="sibTrans" cxnId="{4C5165EC-CA96-4082-BCAE-37BC10C5FB98}">
      <dgm:prSet/>
      <dgm:spPr/>
      <dgm:t>
        <a:bodyPr/>
        <a:lstStyle/>
        <a:p>
          <a:endParaRPr lang="id-ID"/>
        </a:p>
      </dgm:t>
    </dgm:pt>
    <dgm:pt modelId="{5801691D-C67C-4B08-8130-FC79D4AD8D6B}">
      <dgm:prSet custT="1"/>
      <dgm:spPr/>
      <dgm:t>
        <a:bodyPr/>
        <a:lstStyle/>
        <a:p>
          <a:r>
            <a:rPr lang="id-ID" sz="1600" b="1" dirty="0">
              <a:latin typeface="Verdana" panose="020B0604030504040204" pitchFamily="34" charset="0"/>
              <a:ea typeface="Verdana" panose="020B0604030504040204" pitchFamily="34" charset="0"/>
            </a:rPr>
            <a:t>Belum Pernah Menerima Bantuan Sejenis</a:t>
          </a:r>
          <a:endParaRPr lang="en-US" sz="1600" b="1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1D8E15A-BF48-489F-852D-395E9D1D0E63}" type="parTrans" cxnId="{FC925FDD-6BE4-4D7A-A10E-5EC442FFB889}">
      <dgm:prSet/>
      <dgm:spPr/>
      <dgm:t>
        <a:bodyPr/>
        <a:lstStyle/>
        <a:p>
          <a:endParaRPr lang="id-ID"/>
        </a:p>
      </dgm:t>
    </dgm:pt>
    <dgm:pt modelId="{C19CE9D0-771C-4DFB-A015-5B846D637373}" type="sibTrans" cxnId="{FC925FDD-6BE4-4D7A-A10E-5EC442FFB889}">
      <dgm:prSet/>
      <dgm:spPr/>
      <dgm:t>
        <a:bodyPr/>
        <a:lstStyle/>
        <a:p>
          <a:endParaRPr lang="id-ID"/>
        </a:p>
      </dgm:t>
    </dgm:pt>
    <dgm:pt modelId="{6FF466D9-913A-4AD3-B907-F6DFED63959D}">
      <dgm:prSet custT="1"/>
      <dgm:spPr/>
      <dgm:t>
        <a:bodyPr/>
        <a:lstStyle/>
        <a:p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Tipikal nelayan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sasaran</a:t>
          </a:r>
          <a:endParaRPr lang="id-ID" sz="13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C2A6937-0137-4B91-85F0-481496EF92D9}" type="parTrans" cxnId="{8822F647-7B2C-4E92-9971-A7EB88EA1DD3}">
      <dgm:prSet/>
      <dgm:spPr/>
      <dgm:t>
        <a:bodyPr/>
        <a:lstStyle/>
        <a:p>
          <a:endParaRPr lang="id-ID"/>
        </a:p>
      </dgm:t>
    </dgm:pt>
    <dgm:pt modelId="{3E72499D-8CFB-4001-9F34-889A9EB31C11}" type="sibTrans" cxnId="{8822F647-7B2C-4E92-9971-A7EB88EA1DD3}">
      <dgm:prSet/>
      <dgm:spPr/>
      <dgm:t>
        <a:bodyPr/>
        <a:lstStyle/>
        <a:p>
          <a:endParaRPr lang="id-ID"/>
        </a:p>
      </dgm:t>
    </dgm:pt>
    <dgm:pt modelId="{270FD6BD-304D-43E1-A53F-9B845175C786}">
      <dgm:prSet custT="1"/>
      <dgm:spPr/>
      <dgm:t>
        <a:bodyPr/>
        <a:lstStyle/>
        <a:p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Karakter kapal ≤ 5 GT kompatibel dengan penggunaan mesin ≤ 13 HP</a:t>
          </a:r>
        </a:p>
      </dgm:t>
    </dgm:pt>
    <dgm:pt modelId="{5D4DBED7-7B59-4376-BC43-417F5F797EB7}" type="parTrans" cxnId="{91A3318B-6C82-4639-82BB-341F55BD3C9A}">
      <dgm:prSet/>
      <dgm:spPr/>
      <dgm:t>
        <a:bodyPr/>
        <a:lstStyle/>
        <a:p>
          <a:endParaRPr lang="id-ID"/>
        </a:p>
      </dgm:t>
    </dgm:pt>
    <dgm:pt modelId="{F118F6CA-E640-445F-9578-B2004B6D783F}" type="sibTrans" cxnId="{91A3318B-6C82-4639-82BB-341F55BD3C9A}">
      <dgm:prSet/>
      <dgm:spPr/>
      <dgm:t>
        <a:bodyPr/>
        <a:lstStyle/>
        <a:p>
          <a:endParaRPr lang="id-ID"/>
        </a:p>
      </dgm:t>
    </dgm:pt>
    <dgm:pt modelId="{DD5EC9C1-8CC9-474B-8ADA-537D971E90C9}">
      <dgm:prSet custT="1"/>
      <dgm:spPr/>
      <dgm:t>
        <a:bodyPr/>
        <a:lstStyle/>
        <a:p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Sesuai Permen KKP No. 2 Tahun 2015</a:t>
          </a:r>
        </a:p>
      </dgm:t>
    </dgm:pt>
    <dgm:pt modelId="{7B3F5E83-77DF-429B-9187-616E81B7A139}" type="parTrans" cxnId="{AF422A1A-C0A4-4475-9465-E6CF04983400}">
      <dgm:prSet/>
      <dgm:spPr/>
      <dgm:t>
        <a:bodyPr/>
        <a:lstStyle/>
        <a:p>
          <a:endParaRPr lang="id-ID"/>
        </a:p>
      </dgm:t>
    </dgm:pt>
    <dgm:pt modelId="{B47B2B96-91A8-4A7F-A86A-8887DB656C97}" type="sibTrans" cxnId="{AF422A1A-C0A4-4475-9465-E6CF04983400}">
      <dgm:prSet/>
      <dgm:spPr/>
      <dgm:t>
        <a:bodyPr/>
        <a:lstStyle/>
        <a:p>
          <a:endParaRPr lang="id-ID"/>
        </a:p>
      </dgm:t>
    </dgm:pt>
    <dgm:pt modelId="{3EBE7335-34C3-4906-A5E5-689E10E6B703}">
      <dgm:prSet custT="1"/>
      <dgm:spPr/>
      <dgm:t>
        <a:bodyPr/>
        <a:lstStyle/>
        <a:p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Tidak membantu illegal fishing</a:t>
          </a:r>
        </a:p>
      </dgm:t>
    </dgm:pt>
    <dgm:pt modelId="{C42F1A66-B154-49D5-B898-9C555F0BD027}" type="parTrans" cxnId="{1B6931F7-DC8C-46EA-B2C1-E69DA124C674}">
      <dgm:prSet/>
      <dgm:spPr/>
      <dgm:t>
        <a:bodyPr/>
        <a:lstStyle/>
        <a:p>
          <a:endParaRPr lang="id-ID"/>
        </a:p>
      </dgm:t>
    </dgm:pt>
    <dgm:pt modelId="{630247AF-833A-42A9-9DC8-A10A98570AD9}" type="sibTrans" cxnId="{1B6931F7-DC8C-46EA-B2C1-E69DA124C674}">
      <dgm:prSet/>
      <dgm:spPr/>
      <dgm:t>
        <a:bodyPr/>
        <a:lstStyle/>
        <a:p>
          <a:endParaRPr lang="id-ID"/>
        </a:p>
      </dgm:t>
    </dgm:pt>
    <dgm:pt modelId="{A18FC479-D4D0-4D76-8AB6-B43BD46ED00E}">
      <dgm:prSet custT="1"/>
      <dgm:spPr/>
      <dgm:t>
        <a:bodyPr/>
        <a:lstStyle/>
        <a:p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Agar tidak terjadi duplikasi 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data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calon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penerima</a:t>
          </a:r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 paket konversi BBM ke BBG pada nelayan </a:t>
          </a:r>
        </a:p>
      </dgm:t>
    </dgm:pt>
    <dgm:pt modelId="{F24D669D-A1F6-480F-9F88-301EA059A8A0}" type="parTrans" cxnId="{0E4AB241-9E05-4D36-8C48-27B2E1F67AA1}">
      <dgm:prSet/>
      <dgm:spPr/>
      <dgm:t>
        <a:bodyPr/>
        <a:lstStyle/>
        <a:p>
          <a:endParaRPr lang="id-ID"/>
        </a:p>
      </dgm:t>
    </dgm:pt>
    <dgm:pt modelId="{0E4E6D8C-A73F-47A6-9A0B-022E9B2F4CE6}" type="sibTrans" cxnId="{0E4AB241-9E05-4D36-8C48-27B2E1F67AA1}">
      <dgm:prSet/>
      <dgm:spPr/>
      <dgm:t>
        <a:bodyPr/>
        <a:lstStyle/>
        <a:p>
          <a:endParaRPr lang="id-ID"/>
        </a:p>
      </dgm:t>
    </dgm:pt>
    <dgm:pt modelId="{3A0C0846-20EA-4EF1-A59D-013305973215}">
      <dgm:prSet custT="1"/>
      <dgm:spPr/>
      <dgm:t>
        <a:bodyPr/>
        <a:lstStyle/>
        <a:p>
          <a:r>
            <a:rPr lang="en-US" sz="1600" b="1" dirty="0" err="1">
              <a:latin typeface="Verdana" panose="020B0604030504040204" pitchFamily="34" charset="0"/>
              <a:ea typeface="Verdana" panose="020B0604030504040204" pitchFamily="34" charset="0"/>
            </a:rPr>
            <a:t>Memiliki</a:t>
          </a:r>
          <a:r>
            <a:rPr lang="en-US" sz="1600" b="1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1" dirty="0" err="1">
              <a:latin typeface="Verdana" panose="020B0604030504040204" pitchFamily="34" charset="0"/>
              <a:ea typeface="Verdana" panose="020B0604030504040204" pitchFamily="34" charset="0"/>
            </a:rPr>
            <a:t>Kartu</a:t>
          </a:r>
          <a:r>
            <a:rPr lang="en-US" sz="1600" b="1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1" dirty="0" err="1">
              <a:latin typeface="Verdana" panose="020B0604030504040204" pitchFamily="34" charset="0"/>
              <a:ea typeface="Verdana" panose="020B0604030504040204" pitchFamily="34" charset="0"/>
            </a:rPr>
            <a:t>Nelayan</a:t>
          </a:r>
          <a:r>
            <a:rPr lang="en-US" sz="1600" b="1" dirty="0">
              <a:latin typeface="Verdana" panose="020B0604030504040204" pitchFamily="34" charset="0"/>
              <a:ea typeface="Verdana" panose="020B0604030504040204" pitchFamily="34" charset="0"/>
            </a:rPr>
            <a:t>/</a:t>
          </a:r>
          <a:r>
            <a:rPr lang="en-US" sz="1600" b="1" dirty="0" err="1">
              <a:latin typeface="Verdana" panose="020B0604030504040204" pitchFamily="34" charset="0"/>
              <a:ea typeface="Verdana" panose="020B0604030504040204" pitchFamily="34" charset="0"/>
            </a:rPr>
            <a:t>Kartu</a:t>
          </a:r>
          <a:r>
            <a:rPr lang="en-US" sz="1600" b="1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1" dirty="0" err="1">
              <a:latin typeface="Verdana" panose="020B0604030504040204" pitchFamily="34" charset="0"/>
              <a:ea typeface="Verdana" panose="020B0604030504040204" pitchFamily="34" charset="0"/>
            </a:rPr>
            <a:t>Kusuka</a:t>
          </a:r>
          <a:endParaRPr lang="en-US" sz="1600" b="1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2B2A2F1-CD95-4F28-9625-7BA975EE731D}" type="parTrans" cxnId="{E9A6D29A-FF56-4E71-A329-EF84388D7DE9}">
      <dgm:prSet/>
      <dgm:spPr/>
      <dgm:t>
        <a:bodyPr/>
        <a:lstStyle/>
        <a:p>
          <a:endParaRPr lang="en-US"/>
        </a:p>
      </dgm:t>
    </dgm:pt>
    <dgm:pt modelId="{A4B09F4D-A7CD-45B0-98A5-2AC56BF3561A}" type="sibTrans" cxnId="{E9A6D29A-FF56-4E71-A329-EF84388D7DE9}">
      <dgm:prSet/>
      <dgm:spPr/>
      <dgm:t>
        <a:bodyPr/>
        <a:lstStyle/>
        <a:p>
          <a:endParaRPr lang="en-US"/>
        </a:p>
      </dgm:t>
    </dgm:pt>
    <dgm:pt modelId="{4488533F-A752-4637-9DC1-8D45426D6580}">
      <dgm:prSet custT="1"/>
      <dgm:spPr/>
      <dgm:t>
        <a:bodyPr/>
        <a:lstStyle/>
        <a:p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Agar tidak terjadi duplikasi pembagian paket konversi BBM ke BBG pada nelayan </a:t>
          </a:r>
          <a:endParaRPr lang="en-US" sz="13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338CE2C-633E-4EAB-BE87-F533F9183D28}" type="parTrans" cxnId="{61847565-AB94-44B6-8BD8-366248E30AF3}">
      <dgm:prSet/>
      <dgm:spPr/>
      <dgm:t>
        <a:bodyPr/>
        <a:lstStyle/>
        <a:p>
          <a:endParaRPr lang="en-US"/>
        </a:p>
      </dgm:t>
    </dgm:pt>
    <dgm:pt modelId="{04A8397A-73FD-4D2B-BE03-119AE9171D02}" type="sibTrans" cxnId="{61847565-AB94-44B6-8BD8-366248E30AF3}">
      <dgm:prSet/>
      <dgm:spPr/>
      <dgm:t>
        <a:bodyPr/>
        <a:lstStyle/>
        <a:p>
          <a:endParaRPr lang="en-US"/>
        </a:p>
      </dgm:t>
    </dgm:pt>
    <dgm:pt modelId="{D2B9EC8D-C3A8-4005-BC0E-4DCE78C6966E}">
      <dgm:prSet custT="1"/>
      <dgm:spPr/>
      <dgm:t>
        <a:bodyPr/>
        <a:lstStyle/>
        <a:p>
          <a:r>
            <a:rPr lang="en-US" sz="1600" b="1" dirty="0" err="1">
              <a:latin typeface="Verdana" panose="020B0604030504040204" pitchFamily="34" charset="0"/>
              <a:ea typeface="Verdana" panose="020B0604030504040204" pitchFamily="34" charset="0"/>
            </a:rPr>
            <a:t>Terdaftar</a:t>
          </a:r>
          <a:r>
            <a:rPr lang="en-US" sz="1600" b="1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1" dirty="0" err="1">
              <a:latin typeface="Verdana" panose="020B0604030504040204" pitchFamily="34" charset="0"/>
              <a:ea typeface="Verdana" panose="020B0604030504040204" pitchFamily="34" charset="0"/>
            </a:rPr>
            <a:t>dalam</a:t>
          </a:r>
          <a:r>
            <a:rPr lang="en-US" sz="1600" b="1" dirty="0">
              <a:latin typeface="Verdana" panose="020B0604030504040204" pitchFamily="34" charset="0"/>
              <a:ea typeface="Verdana" panose="020B0604030504040204" pitchFamily="34" charset="0"/>
            </a:rPr>
            <a:t> Basis Data </a:t>
          </a:r>
          <a:r>
            <a:rPr lang="en-US" sz="1600" b="1" dirty="0" err="1">
              <a:latin typeface="Verdana" panose="020B0604030504040204" pitchFamily="34" charset="0"/>
              <a:ea typeface="Verdana" panose="020B0604030504040204" pitchFamily="34" charset="0"/>
            </a:rPr>
            <a:t>Terpadu</a:t>
          </a:r>
          <a:r>
            <a:rPr lang="en-US" sz="1600" b="1" dirty="0">
              <a:latin typeface="Verdana" panose="020B0604030504040204" pitchFamily="34" charset="0"/>
              <a:ea typeface="Verdana" panose="020B0604030504040204" pitchFamily="34" charset="0"/>
            </a:rPr>
            <a:t> (BDT) </a:t>
          </a:r>
          <a:endParaRPr lang="id-ID" sz="1600" b="1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D14145B-A6F1-4992-9DD5-A736D1063A37}" type="parTrans" cxnId="{950207CA-ACF2-474E-9BD4-56E50C097A0C}">
      <dgm:prSet/>
      <dgm:spPr/>
      <dgm:t>
        <a:bodyPr/>
        <a:lstStyle/>
        <a:p>
          <a:endParaRPr lang="en-US"/>
        </a:p>
      </dgm:t>
    </dgm:pt>
    <dgm:pt modelId="{92F62EC7-3A8A-4C54-90D9-E8DE842AB725}" type="sibTrans" cxnId="{950207CA-ACF2-474E-9BD4-56E50C097A0C}">
      <dgm:prSet/>
      <dgm:spPr/>
      <dgm:t>
        <a:bodyPr/>
        <a:lstStyle/>
        <a:p>
          <a:endParaRPr lang="en-US"/>
        </a:p>
      </dgm:t>
    </dgm:pt>
    <dgm:pt modelId="{E0E37A7C-06D6-4F0D-B61D-A2A2929FAFAB}">
      <dgm:prSet custT="1"/>
      <dgm:spPr/>
      <dgm:t>
        <a:bodyPr/>
        <a:lstStyle/>
        <a:p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Dinyatakan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dengan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surat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dari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D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inas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S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osial</a:t>
          </a:r>
          <a:endParaRPr lang="id-ID" sz="13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CC4D47E-80C9-43FB-8ADA-7237BA6A11AE}" type="parTrans" cxnId="{50EBC57F-85FB-4679-BFF6-6DA9E7ACF9EB}">
      <dgm:prSet/>
      <dgm:spPr/>
      <dgm:t>
        <a:bodyPr/>
        <a:lstStyle/>
        <a:p>
          <a:endParaRPr lang="en-US"/>
        </a:p>
      </dgm:t>
    </dgm:pt>
    <dgm:pt modelId="{A3047799-0FA3-4CE0-B8DC-46168FDF377C}" type="sibTrans" cxnId="{50EBC57F-85FB-4679-BFF6-6DA9E7ACF9EB}">
      <dgm:prSet/>
      <dgm:spPr/>
      <dgm:t>
        <a:bodyPr/>
        <a:lstStyle/>
        <a:p>
          <a:endParaRPr lang="en-US"/>
        </a:p>
      </dgm:t>
    </dgm:pt>
    <dgm:pt modelId="{1BD5A359-3007-4E7A-B035-FB89D73C54AD}">
      <dgm:prSet custT="1"/>
      <dgm:spPr/>
      <dgm:t>
        <a:bodyPr/>
        <a:lstStyle/>
        <a:p>
          <a:r>
            <a:rPr lang="id-ID" sz="1300" dirty="0">
              <a:latin typeface="Verdana" panose="020B0604030504040204" pitchFamily="34" charset="0"/>
              <a:ea typeface="Verdana" panose="020B0604030504040204" pitchFamily="34" charset="0"/>
            </a:rPr>
            <a:t>Agar sasaran program dan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perhitungan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subsidi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LPG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tepat</a:t>
          </a:r>
          <a:r>
            <a:rPr lang="en-US" sz="13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dirty="0" err="1">
              <a:latin typeface="Verdana" panose="020B0604030504040204" pitchFamily="34" charset="0"/>
              <a:ea typeface="Verdana" panose="020B0604030504040204" pitchFamily="34" charset="0"/>
            </a:rPr>
            <a:t>sasaran</a:t>
          </a:r>
          <a:endParaRPr lang="id-ID" sz="13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D551F96-48A3-4530-B05F-52475C1E782F}" type="parTrans" cxnId="{F2CC526A-098C-4B42-A5CF-FA02E289F908}">
      <dgm:prSet/>
      <dgm:spPr/>
      <dgm:t>
        <a:bodyPr/>
        <a:lstStyle/>
        <a:p>
          <a:endParaRPr lang="en-US"/>
        </a:p>
      </dgm:t>
    </dgm:pt>
    <dgm:pt modelId="{6D055646-6E75-4776-97C2-779AFD491806}" type="sibTrans" cxnId="{F2CC526A-098C-4B42-A5CF-FA02E289F908}">
      <dgm:prSet/>
      <dgm:spPr/>
      <dgm:t>
        <a:bodyPr/>
        <a:lstStyle/>
        <a:p>
          <a:endParaRPr lang="en-US"/>
        </a:p>
      </dgm:t>
    </dgm:pt>
    <dgm:pt modelId="{0AC36F84-E24C-4748-BA10-0F861A52D101}" type="pres">
      <dgm:prSet presAssocID="{3FD6DB69-4DCF-41A6-B04F-39522553A75F}" presName="Name0" presStyleCnt="0">
        <dgm:presLayoutVars>
          <dgm:dir/>
          <dgm:animLvl val="lvl"/>
          <dgm:resizeHandles/>
        </dgm:presLayoutVars>
      </dgm:prSet>
      <dgm:spPr/>
    </dgm:pt>
    <dgm:pt modelId="{84E4F3B2-29EE-4E34-985C-A30D544F46BB}" type="pres">
      <dgm:prSet presAssocID="{9E80950C-0B1E-410C-833C-0A006E09F4C6}" presName="linNode" presStyleCnt="0"/>
      <dgm:spPr/>
    </dgm:pt>
    <dgm:pt modelId="{0E3504BC-6EE7-481A-BC51-B88710828D27}" type="pres">
      <dgm:prSet presAssocID="{9E80950C-0B1E-410C-833C-0A006E09F4C6}" presName="parentShp" presStyleLbl="node1" presStyleIdx="0" presStyleCnt="7">
        <dgm:presLayoutVars>
          <dgm:bulletEnabled val="1"/>
        </dgm:presLayoutVars>
      </dgm:prSet>
      <dgm:spPr/>
    </dgm:pt>
    <dgm:pt modelId="{AC203D2A-2283-4AB1-8FAD-A697DDDF983F}" type="pres">
      <dgm:prSet presAssocID="{9E80950C-0B1E-410C-833C-0A006E09F4C6}" presName="childShp" presStyleLbl="bgAccFollowNode1" presStyleIdx="0" presStyleCnt="7">
        <dgm:presLayoutVars>
          <dgm:bulletEnabled val="1"/>
        </dgm:presLayoutVars>
      </dgm:prSet>
      <dgm:spPr/>
    </dgm:pt>
    <dgm:pt modelId="{045A56ED-3E01-4970-B8EE-B4759154C33E}" type="pres">
      <dgm:prSet presAssocID="{3B99478A-1CDB-44AD-A373-0ED1BB3B9E97}" presName="spacing" presStyleCnt="0"/>
      <dgm:spPr/>
    </dgm:pt>
    <dgm:pt modelId="{3BE86D17-3A6E-4B4C-9727-0205CEAF71E9}" type="pres">
      <dgm:prSet presAssocID="{072F5714-72FE-4324-8389-A057FC818586}" presName="linNode" presStyleCnt="0"/>
      <dgm:spPr/>
    </dgm:pt>
    <dgm:pt modelId="{66543F00-80E8-4C6E-A331-5EF10814BF5B}" type="pres">
      <dgm:prSet presAssocID="{072F5714-72FE-4324-8389-A057FC818586}" presName="parentShp" presStyleLbl="node1" presStyleIdx="1" presStyleCnt="7">
        <dgm:presLayoutVars>
          <dgm:bulletEnabled val="1"/>
        </dgm:presLayoutVars>
      </dgm:prSet>
      <dgm:spPr/>
    </dgm:pt>
    <dgm:pt modelId="{D2019253-87D7-4048-8A2F-945A00018527}" type="pres">
      <dgm:prSet presAssocID="{072F5714-72FE-4324-8389-A057FC818586}" presName="childShp" presStyleLbl="bgAccFollowNode1" presStyleIdx="1" presStyleCnt="7">
        <dgm:presLayoutVars>
          <dgm:bulletEnabled val="1"/>
        </dgm:presLayoutVars>
      </dgm:prSet>
      <dgm:spPr/>
    </dgm:pt>
    <dgm:pt modelId="{43C37C91-592C-4825-B426-35EF0F0FAAC9}" type="pres">
      <dgm:prSet presAssocID="{D081C177-3B42-4537-AD59-6537B66A5C65}" presName="spacing" presStyleCnt="0"/>
      <dgm:spPr/>
    </dgm:pt>
    <dgm:pt modelId="{972CE404-6BEC-48B9-A22F-F6584035861E}" type="pres">
      <dgm:prSet presAssocID="{55503F13-BF66-4D50-ABD9-D8680C35CDFC}" presName="linNode" presStyleCnt="0"/>
      <dgm:spPr/>
    </dgm:pt>
    <dgm:pt modelId="{01E89765-129A-4867-BA4A-79A8B1B3BCA9}" type="pres">
      <dgm:prSet presAssocID="{55503F13-BF66-4D50-ABD9-D8680C35CDFC}" presName="parentShp" presStyleLbl="node1" presStyleIdx="2" presStyleCnt="7">
        <dgm:presLayoutVars>
          <dgm:bulletEnabled val="1"/>
        </dgm:presLayoutVars>
      </dgm:prSet>
      <dgm:spPr/>
    </dgm:pt>
    <dgm:pt modelId="{AA282297-8443-435A-AB57-E1D4C2301288}" type="pres">
      <dgm:prSet presAssocID="{55503F13-BF66-4D50-ABD9-D8680C35CDFC}" presName="childShp" presStyleLbl="bgAccFollowNode1" presStyleIdx="2" presStyleCnt="7">
        <dgm:presLayoutVars>
          <dgm:bulletEnabled val="1"/>
        </dgm:presLayoutVars>
      </dgm:prSet>
      <dgm:spPr/>
    </dgm:pt>
    <dgm:pt modelId="{64434892-0E26-4497-8698-ADF21F1121F2}" type="pres">
      <dgm:prSet presAssocID="{66D281F8-FFFC-41D4-A04D-E43D1834F589}" presName="spacing" presStyleCnt="0"/>
      <dgm:spPr/>
    </dgm:pt>
    <dgm:pt modelId="{8CAFD7E5-F43F-42CA-8F29-DB4A868E0672}" type="pres">
      <dgm:prSet presAssocID="{71F70EA6-2725-470A-80BF-E4F1B6D89391}" presName="linNode" presStyleCnt="0"/>
      <dgm:spPr/>
    </dgm:pt>
    <dgm:pt modelId="{80702781-BA20-4250-BDA7-28F7B6398886}" type="pres">
      <dgm:prSet presAssocID="{71F70EA6-2725-470A-80BF-E4F1B6D89391}" presName="parentShp" presStyleLbl="node1" presStyleIdx="3" presStyleCnt="7">
        <dgm:presLayoutVars>
          <dgm:bulletEnabled val="1"/>
        </dgm:presLayoutVars>
      </dgm:prSet>
      <dgm:spPr/>
    </dgm:pt>
    <dgm:pt modelId="{7988FF19-5468-42EA-B2B0-12F41D2E8163}" type="pres">
      <dgm:prSet presAssocID="{71F70EA6-2725-470A-80BF-E4F1B6D89391}" presName="childShp" presStyleLbl="bgAccFollowNode1" presStyleIdx="3" presStyleCnt="7">
        <dgm:presLayoutVars>
          <dgm:bulletEnabled val="1"/>
        </dgm:presLayoutVars>
      </dgm:prSet>
      <dgm:spPr/>
    </dgm:pt>
    <dgm:pt modelId="{5F72F686-D0C8-4823-9B03-BD9676D35751}" type="pres">
      <dgm:prSet presAssocID="{576CB7E3-1E20-4545-AF06-B193AB79CE0A}" presName="spacing" presStyleCnt="0"/>
      <dgm:spPr/>
    </dgm:pt>
    <dgm:pt modelId="{6AF3B07A-D161-4874-8281-F0134C88B8F3}" type="pres">
      <dgm:prSet presAssocID="{5801691D-C67C-4B08-8130-FC79D4AD8D6B}" presName="linNode" presStyleCnt="0"/>
      <dgm:spPr/>
    </dgm:pt>
    <dgm:pt modelId="{88A9280E-7D06-4EC4-BB3A-9B1A21F4BC39}" type="pres">
      <dgm:prSet presAssocID="{5801691D-C67C-4B08-8130-FC79D4AD8D6B}" presName="parentShp" presStyleLbl="node1" presStyleIdx="4" presStyleCnt="7">
        <dgm:presLayoutVars>
          <dgm:bulletEnabled val="1"/>
        </dgm:presLayoutVars>
      </dgm:prSet>
      <dgm:spPr/>
    </dgm:pt>
    <dgm:pt modelId="{22AB6B10-71E5-4A64-8AFB-9F838F0FE2BD}" type="pres">
      <dgm:prSet presAssocID="{5801691D-C67C-4B08-8130-FC79D4AD8D6B}" presName="childShp" presStyleLbl="bgAccFollowNode1" presStyleIdx="4" presStyleCnt="7">
        <dgm:presLayoutVars>
          <dgm:bulletEnabled val="1"/>
        </dgm:presLayoutVars>
      </dgm:prSet>
      <dgm:spPr/>
    </dgm:pt>
    <dgm:pt modelId="{775C2392-8244-401C-9971-A7B3AB0AE2F2}" type="pres">
      <dgm:prSet presAssocID="{C19CE9D0-771C-4DFB-A015-5B846D637373}" presName="spacing" presStyleCnt="0"/>
      <dgm:spPr/>
    </dgm:pt>
    <dgm:pt modelId="{13FA2B2A-3567-4583-BA64-816960EAC9D4}" type="pres">
      <dgm:prSet presAssocID="{3A0C0846-20EA-4EF1-A59D-013305973215}" presName="linNode" presStyleCnt="0"/>
      <dgm:spPr/>
    </dgm:pt>
    <dgm:pt modelId="{62E5DAA1-699D-40E3-9BFB-399E41B87625}" type="pres">
      <dgm:prSet presAssocID="{3A0C0846-20EA-4EF1-A59D-013305973215}" presName="parentShp" presStyleLbl="node1" presStyleIdx="5" presStyleCnt="7">
        <dgm:presLayoutVars>
          <dgm:bulletEnabled val="1"/>
        </dgm:presLayoutVars>
      </dgm:prSet>
      <dgm:spPr/>
    </dgm:pt>
    <dgm:pt modelId="{0FD4ED58-56BB-48E8-A38F-222D6303DC5D}" type="pres">
      <dgm:prSet presAssocID="{3A0C0846-20EA-4EF1-A59D-013305973215}" presName="childShp" presStyleLbl="bgAccFollowNode1" presStyleIdx="5" presStyleCnt="7">
        <dgm:presLayoutVars>
          <dgm:bulletEnabled val="1"/>
        </dgm:presLayoutVars>
      </dgm:prSet>
      <dgm:spPr/>
    </dgm:pt>
    <dgm:pt modelId="{93097096-2FF8-4EAE-B412-E7046541F1BD}" type="pres">
      <dgm:prSet presAssocID="{A4B09F4D-A7CD-45B0-98A5-2AC56BF3561A}" presName="spacing" presStyleCnt="0"/>
      <dgm:spPr/>
    </dgm:pt>
    <dgm:pt modelId="{23B33B40-CA27-4C76-9EAA-61EC31AC82EF}" type="pres">
      <dgm:prSet presAssocID="{D2B9EC8D-C3A8-4005-BC0E-4DCE78C6966E}" presName="linNode" presStyleCnt="0"/>
      <dgm:spPr/>
    </dgm:pt>
    <dgm:pt modelId="{1D98F8D8-E38B-46A9-8425-58010B9F9A1F}" type="pres">
      <dgm:prSet presAssocID="{D2B9EC8D-C3A8-4005-BC0E-4DCE78C6966E}" presName="parentShp" presStyleLbl="node1" presStyleIdx="6" presStyleCnt="7">
        <dgm:presLayoutVars>
          <dgm:bulletEnabled val="1"/>
        </dgm:presLayoutVars>
      </dgm:prSet>
      <dgm:spPr/>
    </dgm:pt>
    <dgm:pt modelId="{8456D9C3-D6A7-46CE-A03C-CE32D4DE0DE8}" type="pres">
      <dgm:prSet presAssocID="{D2B9EC8D-C3A8-4005-BC0E-4DCE78C6966E}" presName="childShp" presStyleLbl="bgAccFollowNode1" presStyleIdx="6" presStyleCnt="7">
        <dgm:presLayoutVars>
          <dgm:bulletEnabled val="1"/>
        </dgm:presLayoutVars>
      </dgm:prSet>
      <dgm:spPr/>
    </dgm:pt>
  </dgm:ptLst>
  <dgm:cxnLst>
    <dgm:cxn modelId="{2D130A0F-66F6-4284-B1AA-2164DB09F869}" type="presOf" srcId="{3FD6DB69-4DCF-41A6-B04F-39522553A75F}" destId="{0AC36F84-E24C-4748-BA10-0F861A52D101}" srcOrd="0" destOrd="0" presId="urn:microsoft.com/office/officeart/2005/8/layout/vList6"/>
    <dgm:cxn modelId="{AF422A1A-C0A4-4475-9465-E6CF04983400}" srcId="{71F70EA6-2725-470A-80BF-E4F1B6D89391}" destId="{DD5EC9C1-8CC9-474B-8ADA-537D971E90C9}" srcOrd="0" destOrd="0" parTransId="{7B3F5E83-77DF-429B-9187-616E81B7A139}" sibTransId="{B47B2B96-91A8-4A7F-A86A-8887DB656C97}"/>
    <dgm:cxn modelId="{7C8DCD3E-DCB4-432C-841E-6FF0F74008C4}" type="presOf" srcId="{6FF466D9-913A-4AD3-B907-F6DFED63959D}" destId="{AA282297-8443-435A-AB57-E1D4C2301288}" srcOrd="0" destOrd="0" presId="urn:microsoft.com/office/officeart/2005/8/layout/vList6"/>
    <dgm:cxn modelId="{0E4AB241-9E05-4D36-8C48-27B2E1F67AA1}" srcId="{3A0C0846-20EA-4EF1-A59D-013305973215}" destId="{A18FC479-D4D0-4D76-8AB6-B43BD46ED00E}" srcOrd="0" destOrd="0" parTransId="{F24D669D-A1F6-480F-9F88-301EA059A8A0}" sibTransId="{0E4E6D8C-A73F-47A6-9A0B-022E9B2F4CE6}"/>
    <dgm:cxn modelId="{0F28EF64-77D3-4155-8800-E13B952B4A2F}" type="presOf" srcId="{072F5714-72FE-4324-8389-A057FC818586}" destId="{66543F00-80E8-4C6E-A331-5EF10814BF5B}" srcOrd="0" destOrd="0" presId="urn:microsoft.com/office/officeart/2005/8/layout/vList6"/>
    <dgm:cxn modelId="{61847565-AB94-44B6-8BD8-366248E30AF3}" srcId="{5801691D-C67C-4B08-8130-FC79D4AD8D6B}" destId="{4488533F-A752-4637-9DC1-8D45426D6580}" srcOrd="0" destOrd="0" parTransId="{6338CE2C-633E-4EAB-BE87-F533F9183D28}" sibTransId="{04A8397A-73FD-4D2B-BE03-119AE9171D02}"/>
    <dgm:cxn modelId="{8822F647-7B2C-4E92-9971-A7EB88EA1DD3}" srcId="{55503F13-BF66-4D50-ABD9-D8680C35CDFC}" destId="{6FF466D9-913A-4AD3-B907-F6DFED63959D}" srcOrd="0" destOrd="0" parTransId="{1C2A6937-0137-4B91-85F0-481496EF92D9}" sibTransId="{3E72499D-8CFB-4001-9F34-889A9EB31C11}"/>
    <dgm:cxn modelId="{F2CC526A-098C-4B42-A5CF-FA02E289F908}" srcId="{D2B9EC8D-C3A8-4005-BC0E-4DCE78C6966E}" destId="{1BD5A359-3007-4E7A-B035-FB89D73C54AD}" srcOrd="1" destOrd="0" parTransId="{5D551F96-48A3-4530-B05F-52475C1E782F}" sibTransId="{6D055646-6E75-4776-97C2-779AFD491806}"/>
    <dgm:cxn modelId="{06F70A6B-D9B0-4EB4-9A6C-831BA66CFF88}" srcId="{9E80950C-0B1E-410C-833C-0A006E09F4C6}" destId="{8100B593-4E50-4351-A6A9-8C637C9380BF}" srcOrd="0" destOrd="0" parTransId="{916D260B-A07D-4FF8-B507-C6242C710145}" sibTransId="{9544A7D9-B2B0-4D1C-87DF-520276E400BE}"/>
    <dgm:cxn modelId="{CA75556C-C9FE-4F3F-B9A2-F69814C57389}" type="presOf" srcId="{7D8EE881-38D1-4D23-B34B-98A01899B3B5}" destId="{D2019253-87D7-4048-8A2F-945A00018527}" srcOrd="0" destOrd="0" presId="urn:microsoft.com/office/officeart/2005/8/layout/vList6"/>
    <dgm:cxn modelId="{7D60174E-C166-429E-A5D8-9F97F83D0A99}" type="presOf" srcId="{71F70EA6-2725-470A-80BF-E4F1B6D89391}" destId="{80702781-BA20-4250-BDA7-28F7B6398886}" srcOrd="0" destOrd="0" presId="urn:microsoft.com/office/officeart/2005/8/layout/vList6"/>
    <dgm:cxn modelId="{8269AA7D-6DF5-49B9-9AAF-D9A5A5B62DE2}" type="presOf" srcId="{1BD5A359-3007-4E7A-B035-FB89D73C54AD}" destId="{8456D9C3-D6A7-46CE-A03C-CE32D4DE0DE8}" srcOrd="0" destOrd="1" presId="urn:microsoft.com/office/officeart/2005/8/layout/vList6"/>
    <dgm:cxn modelId="{50EBC57F-85FB-4679-BFF6-6DA9E7ACF9EB}" srcId="{D2B9EC8D-C3A8-4005-BC0E-4DCE78C6966E}" destId="{E0E37A7C-06D6-4F0D-B61D-A2A2929FAFAB}" srcOrd="0" destOrd="0" parTransId="{0CC4D47E-80C9-43FB-8ADA-7237BA6A11AE}" sibTransId="{A3047799-0FA3-4CE0-B8DC-46168FDF377C}"/>
    <dgm:cxn modelId="{91A3318B-6C82-4639-82BB-341F55BD3C9A}" srcId="{55503F13-BF66-4D50-ABD9-D8680C35CDFC}" destId="{270FD6BD-304D-43E1-A53F-9B845175C786}" srcOrd="1" destOrd="0" parTransId="{5D4DBED7-7B59-4376-BC43-417F5F797EB7}" sibTransId="{F118F6CA-E640-445F-9578-B2004B6D783F}"/>
    <dgm:cxn modelId="{BAB78799-E267-45A6-9BB7-EF82553703B3}" type="presOf" srcId="{A18FC479-D4D0-4D76-8AB6-B43BD46ED00E}" destId="{0FD4ED58-56BB-48E8-A38F-222D6303DC5D}" srcOrd="0" destOrd="0" presId="urn:microsoft.com/office/officeart/2005/8/layout/vList6"/>
    <dgm:cxn modelId="{E9A6D29A-FF56-4E71-A329-EF84388D7DE9}" srcId="{3FD6DB69-4DCF-41A6-B04F-39522553A75F}" destId="{3A0C0846-20EA-4EF1-A59D-013305973215}" srcOrd="5" destOrd="0" parTransId="{D2B2A2F1-CD95-4F28-9625-7BA975EE731D}" sibTransId="{A4B09F4D-A7CD-45B0-98A5-2AC56BF3561A}"/>
    <dgm:cxn modelId="{ED1F51A2-7873-4966-B458-AFD15FEB7932}" type="presOf" srcId="{55503F13-BF66-4D50-ABD9-D8680C35CDFC}" destId="{01E89765-129A-4867-BA4A-79A8B1B3BCA9}" srcOrd="0" destOrd="0" presId="urn:microsoft.com/office/officeart/2005/8/layout/vList6"/>
    <dgm:cxn modelId="{15BE99A7-F0FB-445D-AF3C-07DEA94F696B}" type="presOf" srcId="{9E80950C-0B1E-410C-833C-0A006E09F4C6}" destId="{0E3504BC-6EE7-481A-BC51-B88710828D27}" srcOrd="0" destOrd="0" presId="urn:microsoft.com/office/officeart/2005/8/layout/vList6"/>
    <dgm:cxn modelId="{C92315A8-A8AF-433F-BBFA-329AB2B416E2}" srcId="{3FD6DB69-4DCF-41A6-B04F-39522553A75F}" destId="{9E80950C-0B1E-410C-833C-0A006E09F4C6}" srcOrd="0" destOrd="0" parTransId="{B599FEA4-C1DF-4AD3-A965-FF75E524C8AC}" sibTransId="{3B99478A-1CDB-44AD-A373-0ED1BB3B9E97}"/>
    <dgm:cxn modelId="{A813F4AB-F908-47A3-807B-DCD4B3068755}" type="presOf" srcId="{E0E37A7C-06D6-4F0D-B61D-A2A2929FAFAB}" destId="{8456D9C3-D6A7-46CE-A03C-CE32D4DE0DE8}" srcOrd="0" destOrd="0" presId="urn:microsoft.com/office/officeart/2005/8/layout/vList6"/>
    <dgm:cxn modelId="{6A11BDB0-6681-4767-8BB8-1266AB3B0313}" type="presOf" srcId="{4488533F-A752-4637-9DC1-8D45426D6580}" destId="{22AB6B10-71E5-4A64-8AFB-9F838F0FE2BD}" srcOrd="0" destOrd="0" presId="urn:microsoft.com/office/officeart/2005/8/layout/vList6"/>
    <dgm:cxn modelId="{67AD58B3-DE77-498D-B942-8D9A82098400}" srcId="{3FD6DB69-4DCF-41A6-B04F-39522553A75F}" destId="{55503F13-BF66-4D50-ABD9-D8680C35CDFC}" srcOrd="2" destOrd="0" parTransId="{93F215FE-9ABA-4E06-A9C8-C8EC26907D3C}" sibTransId="{66D281F8-FFFC-41D4-A04D-E43D1834F589}"/>
    <dgm:cxn modelId="{0784B4B4-BB87-4DDF-9B51-D58FAE3EC942}" type="presOf" srcId="{3EBE7335-34C3-4906-A5E5-689E10E6B703}" destId="{7988FF19-5468-42EA-B2B0-12F41D2E8163}" srcOrd="0" destOrd="1" presId="urn:microsoft.com/office/officeart/2005/8/layout/vList6"/>
    <dgm:cxn modelId="{31F7F3B4-CB20-4FB1-8665-53DA6D57AE3D}" type="presOf" srcId="{D2B9EC8D-C3A8-4005-BC0E-4DCE78C6966E}" destId="{1D98F8D8-E38B-46A9-8425-58010B9F9A1F}" srcOrd="0" destOrd="0" presId="urn:microsoft.com/office/officeart/2005/8/layout/vList6"/>
    <dgm:cxn modelId="{56C9EFBC-FA40-4452-95C8-6D89F2F19C4C}" srcId="{3FD6DB69-4DCF-41A6-B04F-39522553A75F}" destId="{072F5714-72FE-4324-8389-A057FC818586}" srcOrd="1" destOrd="0" parTransId="{944E12E7-4C55-4965-A104-5404073F3C28}" sibTransId="{D081C177-3B42-4537-AD59-6537B66A5C65}"/>
    <dgm:cxn modelId="{950207CA-ACF2-474E-9BD4-56E50C097A0C}" srcId="{3FD6DB69-4DCF-41A6-B04F-39522553A75F}" destId="{D2B9EC8D-C3A8-4005-BC0E-4DCE78C6966E}" srcOrd="6" destOrd="0" parTransId="{CD14145B-A6F1-4992-9DD5-A736D1063A37}" sibTransId="{92F62EC7-3A8A-4C54-90D9-E8DE842AB725}"/>
    <dgm:cxn modelId="{81AECBD7-A2F7-466B-85F3-413A6F0C754B}" type="presOf" srcId="{5801691D-C67C-4B08-8130-FC79D4AD8D6B}" destId="{88A9280E-7D06-4EC4-BB3A-9B1A21F4BC39}" srcOrd="0" destOrd="0" presId="urn:microsoft.com/office/officeart/2005/8/layout/vList6"/>
    <dgm:cxn modelId="{8FEC8BD9-6353-4CF1-9933-3B6D42D2A83E}" srcId="{072F5714-72FE-4324-8389-A057FC818586}" destId="{7D8EE881-38D1-4D23-B34B-98A01899B3B5}" srcOrd="0" destOrd="0" parTransId="{C85F7742-DBDB-4EDF-91A6-A07E33DD9115}" sibTransId="{691871F5-7CAE-4070-A252-50E49D7D4348}"/>
    <dgm:cxn modelId="{8C5821DA-8584-4630-A6B9-7A555E25BF2B}" type="presOf" srcId="{270FD6BD-304D-43E1-A53F-9B845175C786}" destId="{AA282297-8443-435A-AB57-E1D4C2301288}" srcOrd="0" destOrd="1" presId="urn:microsoft.com/office/officeart/2005/8/layout/vList6"/>
    <dgm:cxn modelId="{909455DB-7047-47F5-B8C6-7F797D103D89}" type="presOf" srcId="{8100B593-4E50-4351-A6A9-8C637C9380BF}" destId="{AC203D2A-2283-4AB1-8FAD-A697DDDF983F}" srcOrd="0" destOrd="0" presId="urn:microsoft.com/office/officeart/2005/8/layout/vList6"/>
    <dgm:cxn modelId="{FC925FDD-6BE4-4D7A-A10E-5EC442FFB889}" srcId="{3FD6DB69-4DCF-41A6-B04F-39522553A75F}" destId="{5801691D-C67C-4B08-8130-FC79D4AD8D6B}" srcOrd="4" destOrd="0" parTransId="{51D8E15A-BF48-489F-852D-395E9D1D0E63}" sibTransId="{C19CE9D0-771C-4DFB-A015-5B846D637373}"/>
    <dgm:cxn modelId="{D0E63DE2-CA0D-4F7B-B847-4F0522E477E7}" type="presOf" srcId="{3A0C0846-20EA-4EF1-A59D-013305973215}" destId="{62E5DAA1-699D-40E3-9BFB-399E41B87625}" srcOrd="0" destOrd="0" presId="urn:microsoft.com/office/officeart/2005/8/layout/vList6"/>
    <dgm:cxn modelId="{4C5165EC-CA96-4082-BCAE-37BC10C5FB98}" srcId="{3FD6DB69-4DCF-41A6-B04F-39522553A75F}" destId="{71F70EA6-2725-470A-80BF-E4F1B6D89391}" srcOrd="3" destOrd="0" parTransId="{BFC46861-23D8-40CD-A2A8-581631CE8A6E}" sibTransId="{576CB7E3-1E20-4545-AF06-B193AB79CE0A}"/>
    <dgm:cxn modelId="{D6BB75F3-7568-4C27-9BD5-BCA06746B004}" type="presOf" srcId="{DD5EC9C1-8CC9-474B-8ADA-537D971E90C9}" destId="{7988FF19-5468-42EA-B2B0-12F41D2E8163}" srcOrd="0" destOrd="0" presId="urn:microsoft.com/office/officeart/2005/8/layout/vList6"/>
    <dgm:cxn modelId="{1B6931F7-DC8C-46EA-B2C1-E69DA124C674}" srcId="{71F70EA6-2725-470A-80BF-E4F1B6D89391}" destId="{3EBE7335-34C3-4906-A5E5-689E10E6B703}" srcOrd="1" destOrd="0" parTransId="{C42F1A66-B154-49D5-B898-9C555F0BD027}" sibTransId="{630247AF-833A-42A9-9DC8-A10A98570AD9}"/>
    <dgm:cxn modelId="{8ECDBB92-28E7-4BA2-A8BC-010BBC25E45C}" type="presParOf" srcId="{0AC36F84-E24C-4748-BA10-0F861A52D101}" destId="{84E4F3B2-29EE-4E34-985C-A30D544F46BB}" srcOrd="0" destOrd="0" presId="urn:microsoft.com/office/officeart/2005/8/layout/vList6"/>
    <dgm:cxn modelId="{2CC250F5-9664-488C-8AE4-FCAF87386B7A}" type="presParOf" srcId="{84E4F3B2-29EE-4E34-985C-A30D544F46BB}" destId="{0E3504BC-6EE7-481A-BC51-B88710828D27}" srcOrd="0" destOrd="0" presId="urn:microsoft.com/office/officeart/2005/8/layout/vList6"/>
    <dgm:cxn modelId="{EDD6A432-33A8-4183-A64A-01300048C468}" type="presParOf" srcId="{84E4F3B2-29EE-4E34-985C-A30D544F46BB}" destId="{AC203D2A-2283-4AB1-8FAD-A697DDDF983F}" srcOrd="1" destOrd="0" presId="urn:microsoft.com/office/officeart/2005/8/layout/vList6"/>
    <dgm:cxn modelId="{99BC2F72-84CC-4EDF-986D-CC574C7BC4F1}" type="presParOf" srcId="{0AC36F84-E24C-4748-BA10-0F861A52D101}" destId="{045A56ED-3E01-4970-B8EE-B4759154C33E}" srcOrd="1" destOrd="0" presId="urn:microsoft.com/office/officeart/2005/8/layout/vList6"/>
    <dgm:cxn modelId="{2B8789DA-EF86-4F2E-A637-D241627E88F1}" type="presParOf" srcId="{0AC36F84-E24C-4748-BA10-0F861A52D101}" destId="{3BE86D17-3A6E-4B4C-9727-0205CEAF71E9}" srcOrd="2" destOrd="0" presId="urn:microsoft.com/office/officeart/2005/8/layout/vList6"/>
    <dgm:cxn modelId="{56B9AE50-C083-4D25-A270-99C225A8DBAE}" type="presParOf" srcId="{3BE86D17-3A6E-4B4C-9727-0205CEAF71E9}" destId="{66543F00-80E8-4C6E-A331-5EF10814BF5B}" srcOrd="0" destOrd="0" presId="urn:microsoft.com/office/officeart/2005/8/layout/vList6"/>
    <dgm:cxn modelId="{9D0C1562-FBAD-4DD4-B638-60438367F98D}" type="presParOf" srcId="{3BE86D17-3A6E-4B4C-9727-0205CEAF71E9}" destId="{D2019253-87D7-4048-8A2F-945A00018527}" srcOrd="1" destOrd="0" presId="urn:microsoft.com/office/officeart/2005/8/layout/vList6"/>
    <dgm:cxn modelId="{935D0205-42B9-4428-AB95-78329BFACF1A}" type="presParOf" srcId="{0AC36F84-E24C-4748-BA10-0F861A52D101}" destId="{43C37C91-592C-4825-B426-35EF0F0FAAC9}" srcOrd="3" destOrd="0" presId="urn:microsoft.com/office/officeart/2005/8/layout/vList6"/>
    <dgm:cxn modelId="{8FC65EF0-4002-4F11-A614-11AB704E0B4A}" type="presParOf" srcId="{0AC36F84-E24C-4748-BA10-0F861A52D101}" destId="{972CE404-6BEC-48B9-A22F-F6584035861E}" srcOrd="4" destOrd="0" presId="urn:microsoft.com/office/officeart/2005/8/layout/vList6"/>
    <dgm:cxn modelId="{32BF5989-7FD6-42DC-996A-6133C1F33D66}" type="presParOf" srcId="{972CE404-6BEC-48B9-A22F-F6584035861E}" destId="{01E89765-129A-4867-BA4A-79A8B1B3BCA9}" srcOrd="0" destOrd="0" presId="urn:microsoft.com/office/officeart/2005/8/layout/vList6"/>
    <dgm:cxn modelId="{F8D7FFB8-4114-4DC6-B947-615847D5B308}" type="presParOf" srcId="{972CE404-6BEC-48B9-A22F-F6584035861E}" destId="{AA282297-8443-435A-AB57-E1D4C2301288}" srcOrd="1" destOrd="0" presId="urn:microsoft.com/office/officeart/2005/8/layout/vList6"/>
    <dgm:cxn modelId="{F7528A00-C614-4BD9-8B62-6B7D3CC776D6}" type="presParOf" srcId="{0AC36F84-E24C-4748-BA10-0F861A52D101}" destId="{64434892-0E26-4497-8698-ADF21F1121F2}" srcOrd="5" destOrd="0" presId="urn:microsoft.com/office/officeart/2005/8/layout/vList6"/>
    <dgm:cxn modelId="{DA9C5A70-1C07-45FA-89E7-D518DD8FA412}" type="presParOf" srcId="{0AC36F84-E24C-4748-BA10-0F861A52D101}" destId="{8CAFD7E5-F43F-42CA-8F29-DB4A868E0672}" srcOrd="6" destOrd="0" presId="urn:microsoft.com/office/officeart/2005/8/layout/vList6"/>
    <dgm:cxn modelId="{C10E6BAD-5D19-4CDC-9F46-708AEE8BD937}" type="presParOf" srcId="{8CAFD7E5-F43F-42CA-8F29-DB4A868E0672}" destId="{80702781-BA20-4250-BDA7-28F7B6398886}" srcOrd="0" destOrd="0" presId="urn:microsoft.com/office/officeart/2005/8/layout/vList6"/>
    <dgm:cxn modelId="{AEE97C3D-2125-446B-8F74-C4BB1CFB028E}" type="presParOf" srcId="{8CAFD7E5-F43F-42CA-8F29-DB4A868E0672}" destId="{7988FF19-5468-42EA-B2B0-12F41D2E8163}" srcOrd="1" destOrd="0" presId="urn:microsoft.com/office/officeart/2005/8/layout/vList6"/>
    <dgm:cxn modelId="{62A665C1-9C49-4A4C-97E2-F4942B8495EC}" type="presParOf" srcId="{0AC36F84-E24C-4748-BA10-0F861A52D101}" destId="{5F72F686-D0C8-4823-9B03-BD9676D35751}" srcOrd="7" destOrd="0" presId="urn:microsoft.com/office/officeart/2005/8/layout/vList6"/>
    <dgm:cxn modelId="{046E8106-E800-486C-AD5C-F1804BCB31AB}" type="presParOf" srcId="{0AC36F84-E24C-4748-BA10-0F861A52D101}" destId="{6AF3B07A-D161-4874-8281-F0134C88B8F3}" srcOrd="8" destOrd="0" presId="urn:microsoft.com/office/officeart/2005/8/layout/vList6"/>
    <dgm:cxn modelId="{C2059972-69BA-47FF-BCBD-E5379A6DF5DE}" type="presParOf" srcId="{6AF3B07A-D161-4874-8281-F0134C88B8F3}" destId="{88A9280E-7D06-4EC4-BB3A-9B1A21F4BC39}" srcOrd="0" destOrd="0" presId="urn:microsoft.com/office/officeart/2005/8/layout/vList6"/>
    <dgm:cxn modelId="{9BF56F7A-8502-4F66-999F-D3DA991C9ECB}" type="presParOf" srcId="{6AF3B07A-D161-4874-8281-F0134C88B8F3}" destId="{22AB6B10-71E5-4A64-8AFB-9F838F0FE2BD}" srcOrd="1" destOrd="0" presId="urn:microsoft.com/office/officeart/2005/8/layout/vList6"/>
    <dgm:cxn modelId="{72CC6E89-BFC2-4B66-81F2-72E5A98AB68A}" type="presParOf" srcId="{0AC36F84-E24C-4748-BA10-0F861A52D101}" destId="{775C2392-8244-401C-9971-A7B3AB0AE2F2}" srcOrd="9" destOrd="0" presId="urn:microsoft.com/office/officeart/2005/8/layout/vList6"/>
    <dgm:cxn modelId="{4500E8A5-D1E5-4267-AD19-CD97EAD6943C}" type="presParOf" srcId="{0AC36F84-E24C-4748-BA10-0F861A52D101}" destId="{13FA2B2A-3567-4583-BA64-816960EAC9D4}" srcOrd="10" destOrd="0" presId="urn:microsoft.com/office/officeart/2005/8/layout/vList6"/>
    <dgm:cxn modelId="{7D655705-4C7B-4BD1-9C5D-3A6F261555C4}" type="presParOf" srcId="{13FA2B2A-3567-4583-BA64-816960EAC9D4}" destId="{62E5DAA1-699D-40E3-9BFB-399E41B87625}" srcOrd="0" destOrd="0" presId="urn:microsoft.com/office/officeart/2005/8/layout/vList6"/>
    <dgm:cxn modelId="{1520222A-4B69-42B9-A8FB-165FE956EDA7}" type="presParOf" srcId="{13FA2B2A-3567-4583-BA64-816960EAC9D4}" destId="{0FD4ED58-56BB-48E8-A38F-222D6303DC5D}" srcOrd="1" destOrd="0" presId="urn:microsoft.com/office/officeart/2005/8/layout/vList6"/>
    <dgm:cxn modelId="{ECEF548E-DD94-4AF0-9BB9-3988215DC90C}" type="presParOf" srcId="{0AC36F84-E24C-4748-BA10-0F861A52D101}" destId="{93097096-2FF8-4EAE-B412-E7046541F1BD}" srcOrd="11" destOrd="0" presId="urn:microsoft.com/office/officeart/2005/8/layout/vList6"/>
    <dgm:cxn modelId="{D7BFC765-A8CD-4EF9-944F-496EA720498B}" type="presParOf" srcId="{0AC36F84-E24C-4748-BA10-0F861A52D101}" destId="{23B33B40-CA27-4C76-9EAA-61EC31AC82EF}" srcOrd="12" destOrd="0" presId="urn:microsoft.com/office/officeart/2005/8/layout/vList6"/>
    <dgm:cxn modelId="{E58572A9-DD93-4391-AEF8-DDEF5A34BC50}" type="presParOf" srcId="{23B33B40-CA27-4C76-9EAA-61EC31AC82EF}" destId="{1D98F8D8-E38B-46A9-8425-58010B9F9A1F}" srcOrd="0" destOrd="0" presId="urn:microsoft.com/office/officeart/2005/8/layout/vList6"/>
    <dgm:cxn modelId="{26D250D3-16F0-48A8-BD59-590D4DE704FA}" type="presParOf" srcId="{23B33B40-CA27-4C76-9EAA-61EC31AC82EF}" destId="{8456D9C3-D6A7-46CE-A03C-CE32D4DE0DE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04B55-88D4-4A44-8101-347E5D58AFEC}">
      <dsp:nvSpPr>
        <dsp:cNvPr id="0" name=""/>
        <dsp:cNvSpPr/>
      </dsp:nvSpPr>
      <dsp:spPr>
        <a:xfrm>
          <a:off x="0" y="0"/>
          <a:ext cx="9144000" cy="1429489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solidFill>
              <a:schemeClr val="tx1"/>
            </a:solidFill>
          </a:endParaRPr>
        </a:p>
      </dsp:txBody>
      <dsp:txXfrm>
        <a:off x="0" y="0"/>
        <a:ext cx="9144000" cy="1429489"/>
      </dsp:txXfrm>
    </dsp:sp>
    <dsp:sp modelId="{FAEE76E8-36F3-491F-AD3F-027E2D8E690D}">
      <dsp:nvSpPr>
        <dsp:cNvPr id="0" name=""/>
        <dsp:cNvSpPr/>
      </dsp:nvSpPr>
      <dsp:spPr>
        <a:xfrm>
          <a:off x="4464" y="1429489"/>
          <a:ext cx="3045023" cy="30019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Upaya Pemerintah </a:t>
          </a:r>
          <a:endParaRPr lang="en-US" sz="2000" kern="12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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Meningkatkan penggunaan 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E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nergi Ramah Lingkungan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  <a:sym typeface="Wingdings" pitchFamily="2" charset="2"/>
            </a:rPr>
            <a:t> 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  <a:sym typeface="Wingdings" pitchFamily="2" charset="2"/>
            </a:rPr>
            <a:t>untuk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  <a:sym typeface="Wingdings" pitchFamily="2" charset="2"/>
            </a:rPr>
            <a:t>mengurangi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 Polusi Udara dan Pencemaran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Lingkungan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  <a:sym typeface="Wingdings" panose="05000000000000000000" pitchFamily="2" charset="2"/>
            </a:rPr>
            <a:t> 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4464" y="1429489"/>
        <a:ext cx="3045023" cy="3001927"/>
      </dsp:txXfrm>
    </dsp:sp>
    <dsp:sp modelId="{F74B0A04-A081-4A7C-8A4A-81D94BE4C8C2}">
      <dsp:nvSpPr>
        <dsp:cNvPr id="0" name=""/>
        <dsp:cNvSpPr/>
      </dsp:nvSpPr>
      <dsp:spPr>
        <a:xfrm>
          <a:off x="3049488" y="1429489"/>
          <a:ext cx="3045023" cy="30019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Sumber Energi Alternatif 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</a:rPr>
            <a:t>lebih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</a:rPr>
            <a:t>ramah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</a:rPr>
            <a:t>lingkungan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pengganti BBM untuk Industri 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/ 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Transportasi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: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</a:rPr>
            <a:t>Bahan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</a:rPr>
            <a:t>Bakar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Gas (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</a:rPr>
            <a:t>BBG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):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- 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LPG</a:t>
          </a:r>
          <a:endParaRPr lang="en-US" sz="2000" kern="12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- 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CNG</a:t>
          </a:r>
          <a:endParaRPr lang="en-US" sz="2000" kern="12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- 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LGV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049488" y="1429489"/>
        <a:ext cx="3045023" cy="3001927"/>
      </dsp:txXfrm>
    </dsp:sp>
    <dsp:sp modelId="{517D03F2-31B7-432D-9938-B1ED204EE809}">
      <dsp:nvSpPr>
        <dsp:cNvPr id="0" name=""/>
        <dsp:cNvSpPr/>
      </dsp:nvSpPr>
      <dsp:spPr>
        <a:xfrm>
          <a:off x="6094511" y="1429489"/>
          <a:ext cx="3045023" cy="30019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LPG sebagai salah satu Bahan Bakar </a:t>
          </a:r>
          <a:endParaRPr lang="en-US" sz="2000" kern="12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sudah akrab di masyarakat sebagai Bahan Bakar rumah tangga, </a:t>
          </a:r>
          <a:endParaRPr lang="en-US" sz="2000" kern="1200" dirty="0">
            <a:solidFill>
              <a:schemeClr val="tx1"/>
            </a:solidFill>
            <a:latin typeface="Berlin Sans FB" panose="020E0602020502020306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</a:rPr>
            <a:t>ber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potensi </a:t>
          </a:r>
          <a:r>
            <a:rPr lang="en-US" sz="2000" kern="1200" dirty="0" err="1">
              <a:solidFill>
                <a:schemeClr val="tx1"/>
              </a:solidFill>
              <a:latin typeface="Berlin Sans FB" panose="020E0602020502020306" pitchFamily="34" charset="0"/>
            </a:rPr>
            <a:t>dimanfaatkan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 sebagai </a:t>
          </a:r>
          <a:r>
            <a:rPr lang="en-US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B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ahan </a:t>
          </a:r>
          <a:r>
            <a:rPr lang="en-US" sz="2000" kern="1200">
              <a:solidFill>
                <a:schemeClr val="tx1"/>
              </a:solidFill>
              <a:latin typeface="Berlin Sans FB" panose="020E0602020502020306" pitchFamily="34" charset="0"/>
            </a:rPr>
            <a:t>B</a:t>
          </a:r>
          <a:r>
            <a:rPr lang="id-ID" sz="2000" kern="1200">
              <a:solidFill>
                <a:schemeClr val="tx1"/>
              </a:solidFill>
              <a:latin typeface="Berlin Sans FB" panose="020E0602020502020306" pitchFamily="34" charset="0"/>
            </a:rPr>
            <a:t>akar </a:t>
          </a:r>
          <a:r>
            <a:rPr lang="id-ID" sz="2000" kern="1200" dirty="0">
              <a:solidFill>
                <a:schemeClr val="tx1"/>
              </a:solidFill>
              <a:latin typeface="Berlin Sans FB" panose="020E0602020502020306" pitchFamily="34" charset="0"/>
            </a:rPr>
            <a:t>mesin motor berdaya rendah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6094511" y="1429489"/>
        <a:ext cx="3045023" cy="3001927"/>
      </dsp:txXfrm>
    </dsp:sp>
    <dsp:sp modelId="{848E7FB3-C04A-4988-A15B-34DA5C08C8B3}">
      <dsp:nvSpPr>
        <dsp:cNvPr id="0" name=""/>
        <dsp:cNvSpPr/>
      </dsp:nvSpPr>
      <dsp:spPr>
        <a:xfrm>
          <a:off x="0" y="4431416"/>
          <a:ext cx="9144000" cy="333547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A5D53-07DD-43E5-82FB-A7772DAD9623}">
      <dsp:nvSpPr>
        <dsp:cNvPr id="0" name=""/>
        <dsp:cNvSpPr/>
      </dsp:nvSpPr>
      <dsp:spPr>
        <a:xfrm>
          <a:off x="2098" y="384152"/>
          <a:ext cx="3611299" cy="1444519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Berlin Sans FB" panose="020E0602020502020306" pitchFamily="34" charset="0"/>
            </a:rPr>
            <a:t>Kebijakan</a:t>
          </a:r>
          <a:r>
            <a:rPr lang="en-US" sz="1600" kern="1200" dirty="0">
              <a:latin typeface="Berlin Sans FB" panose="020E0602020502020306" pitchFamily="34" charset="0"/>
            </a:rPr>
            <a:t> </a:t>
          </a:r>
          <a:r>
            <a:rPr lang="id-ID" sz="1600" kern="1200" dirty="0">
              <a:latin typeface="Berlin Sans FB" panose="020E0602020502020306" pitchFamily="34" charset="0"/>
            </a:rPr>
            <a:t>Pemerintah</a:t>
          </a:r>
          <a:r>
            <a:rPr lang="en-US" sz="1600" kern="1200" dirty="0">
              <a:latin typeface="Berlin Sans FB" panose="020E0602020502020306" pitchFamily="34" charset="0"/>
            </a:rPr>
            <a:t> 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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Kebijakan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Energi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Nasional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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untuk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menjamin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Ketahanan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Energi</a:t>
          </a:r>
          <a:endParaRPr lang="en-US" sz="1600" kern="1200" dirty="0"/>
        </a:p>
      </dsp:txBody>
      <dsp:txXfrm>
        <a:off x="724358" y="384152"/>
        <a:ext cx="2166780" cy="1444519"/>
      </dsp:txXfrm>
    </dsp:sp>
    <dsp:sp modelId="{62AACBEA-4B40-4BB4-ACEA-90D8BFF52FF3}">
      <dsp:nvSpPr>
        <dsp:cNvPr id="0" name=""/>
        <dsp:cNvSpPr/>
      </dsp:nvSpPr>
      <dsp:spPr>
        <a:xfrm>
          <a:off x="3252267" y="384152"/>
          <a:ext cx="2548024" cy="1444519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Berlin Sans FB" panose="020E0602020502020306" pitchFamily="34" charset="0"/>
            </a:rPr>
            <a:t>K</a:t>
          </a:r>
          <a:r>
            <a:rPr lang="id-ID" sz="1600" kern="1200" dirty="0">
              <a:latin typeface="Berlin Sans FB" panose="020E0602020502020306" pitchFamily="34" charset="0"/>
            </a:rPr>
            <a:t>ebijakan </a:t>
          </a:r>
          <a:r>
            <a:rPr lang="en-US" sz="1600" kern="1200" dirty="0">
              <a:latin typeface="Berlin Sans FB" panose="020E0602020502020306" pitchFamily="34" charset="0"/>
            </a:rPr>
            <a:t>D</a:t>
          </a:r>
          <a:r>
            <a:rPr lang="id-ID" sz="1600" kern="1200" dirty="0">
              <a:latin typeface="Berlin Sans FB" panose="020E0602020502020306" pitchFamily="34" charset="0"/>
            </a:rPr>
            <a:t>iversifikasi</a:t>
          </a:r>
          <a:r>
            <a:rPr lang="en-US" sz="1600" kern="1200" dirty="0">
              <a:latin typeface="Berlin Sans FB" panose="020E0602020502020306" pitchFamily="34" charset="0"/>
            </a:rPr>
            <a:t> </a:t>
          </a:r>
          <a:r>
            <a:rPr lang="en-US" sz="1600" kern="1200" dirty="0" err="1">
              <a:latin typeface="Berlin Sans FB" panose="020E0602020502020306" pitchFamily="34" charset="0"/>
            </a:rPr>
            <a:t>Energi</a:t>
          </a:r>
          <a:endParaRPr lang="en-US" sz="1600" kern="1200" dirty="0"/>
        </a:p>
      </dsp:txBody>
      <dsp:txXfrm>
        <a:off x="3974527" y="384152"/>
        <a:ext cx="1103505" cy="1444519"/>
      </dsp:txXfrm>
    </dsp:sp>
    <dsp:sp modelId="{98638D8D-98F3-43B8-B5D2-60C78536D7A1}">
      <dsp:nvSpPr>
        <dsp:cNvPr id="0" name=""/>
        <dsp:cNvSpPr/>
      </dsp:nvSpPr>
      <dsp:spPr>
        <a:xfrm>
          <a:off x="5439162" y="384152"/>
          <a:ext cx="3611299" cy="1444519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PERPRES 38/2019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Penyediaan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&amp;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Pendistribusian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LPG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untuk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Kapal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Perikanan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bagi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Nelayan</a:t>
          </a:r>
          <a:r>
            <a:rPr lang="en-US" sz="1600" kern="1200" dirty="0">
              <a:latin typeface="Berlin Sans FB" panose="020E0602020502020306" pitchFamily="34" charset="0"/>
              <a:sym typeface="Wingdings" pitchFamily="2" charset="2"/>
            </a:rPr>
            <a:t> </a:t>
          </a:r>
          <a:r>
            <a:rPr lang="en-US" sz="1600" kern="1200" dirty="0" err="1">
              <a:latin typeface="Berlin Sans FB" panose="020E0602020502020306" pitchFamily="34" charset="0"/>
              <a:sym typeface="Wingdings" pitchFamily="2" charset="2"/>
            </a:rPr>
            <a:t>Sasaranl</a:t>
          </a:r>
          <a:endParaRPr lang="en-US" sz="1600" kern="1200" dirty="0"/>
        </a:p>
      </dsp:txBody>
      <dsp:txXfrm>
        <a:off x="6161422" y="384152"/>
        <a:ext cx="2166780" cy="14445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7224B9-8075-44E9-9DFC-844B500BFB05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15FE90-6A8A-40BE-B055-7FA2CE0778B9}">
      <dsp:nvSpPr>
        <dsp:cNvPr id="0" name=""/>
        <dsp:cNvSpPr/>
      </dsp:nvSpPr>
      <dsp:spPr>
        <a:xfrm>
          <a:off x="460128" y="216024"/>
          <a:ext cx="6973516" cy="8180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Melakukan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Kebijakan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Diversifikasi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penggunaan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Bahan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Bakar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Minyak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ke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Bahan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Bakar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Gas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untuk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mendukung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Ketahanan</a:t>
          </a:r>
          <a:r>
            <a:rPr lang="en-US" sz="19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19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Energi</a:t>
          </a:r>
          <a:endParaRPr lang="id-ID" sz="1900" b="1" kern="1200" dirty="0">
            <a:latin typeface="Arial Narrow" pitchFamily="34" charset="0"/>
            <a:ea typeface="Verdana" pitchFamily="34" charset="0"/>
            <a:cs typeface="Verdana" pitchFamily="34" charset="0"/>
          </a:endParaRPr>
        </a:p>
      </dsp:txBody>
      <dsp:txXfrm>
        <a:off x="460128" y="216024"/>
        <a:ext cx="6973516" cy="818037"/>
      </dsp:txXfrm>
    </dsp:sp>
    <dsp:sp modelId="{02FB4C2D-E747-4096-B5A6-1446DB18061D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B93FC2-D91F-4669-A236-7A9CEDA2D398}">
      <dsp:nvSpPr>
        <dsp:cNvPr id="0" name=""/>
        <dsp:cNvSpPr/>
      </dsp:nvSpPr>
      <dsp:spPr>
        <a:xfrm>
          <a:off x="818573" y="1152129"/>
          <a:ext cx="6615072" cy="821770"/>
        </a:xfrm>
        <a:prstGeom prst="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M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emberikan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dampak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positif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kepada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nelayan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melalui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penghematan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pengeluaran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biaya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bahan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bakar</a:t>
          </a:r>
          <a:endParaRPr lang="id-ID" sz="2000" b="1" kern="1200" dirty="0">
            <a:latin typeface="Arial Narrow" pitchFamily="34" charset="0"/>
            <a:ea typeface="Verdana" pitchFamily="34" charset="0"/>
            <a:cs typeface="Verdana" pitchFamily="34" charset="0"/>
          </a:endParaRPr>
        </a:p>
      </dsp:txBody>
      <dsp:txXfrm>
        <a:off x="818573" y="1152129"/>
        <a:ext cx="6615072" cy="821770"/>
      </dsp:txXfrm>
    </dsp:sp>
    <dsp:sp modelId="{46CAAB70-65CB-4894-AA79-EEA87D4ABB43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68482-1F47-4917-9D95-6A9904ED19A4}">
      <dsp:nvSpPr>
        <dsp:cNvPr id="0" name=""/>
        <dsp:cNvSpPr/>
      </dsp:nvSpPr>
      <dsp:spPr>
        <a:xfrm>
          <a:off x="818573" y="2088234"/>
          <a:ext cx="6615072" cy="825502"/>
        </a:xfrm>
        <a:prstGeom prst="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Membantu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ekonomi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masyarakat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nelayan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menuju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ekonomi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masyarakat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mandiri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dan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ramah</a:t>
          </a:r>
          <a:r>
            <a:rPr lang="en-US" sz="20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0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lingkungan</a:t>
          </a:r>
          <a:endParaRPr lang="id-ID" sz="2000" b="1" kern="1200" dirty="0">
            <a:latin typeface="Arial Narrow" pitchFamily="34" charset="0"/>
            <a:ea typeface="Verdana" pitchFamily="34" charset="0"/>
            <a:cs typeface="Verdana" pitchFamily="34" charset="0"/>
          </a:endParaRPr>
        </a:p>
      </dsp:txBody>
      <dsp:txXfrm>
        <a:off x="818573" y="2088234"/>
        <a:ext cx="6615072" cy="825502"/>
      </dsp:txXfrm>
    </dsp:sp>
    <dsp:sp modelId="{01CA9C47-F1BB-403E-9E05-7E24FD14790C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AC8795-6338-442D-ACC7-5080DEC4B725}">
      <dsp:nvSpPr>
        <dsp:cNvPr id="0" name=""/>
        <dsp:cNvSpPr/>
      </dsp:nvSpPr>
      <dsp:spPr>
        <a:xfrm>
          <a:off x="460128" y="3126353"/>
          <a:ext cx="6973516" cy="625205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Mengurangi</a:t>
          </a:r>
          <a:r>
            <a:rPr lang="en-US" sz="24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</a:t>
          </a:r>
          <a:r>
            <a:rPr lang="en-US" sz="24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Konsumsi</a:t>
          </a:r>
          <a:r>
            <a:rPr lang="en-US" sz="2400" b="1" kern="1200" dirty="0">
              <a:latin typeface="Arial Narrow" pitchFamily="34" charset="0"/>
              <a:ea typeface="Verdana" pitchFamily="34" charset="0"/>
              <a:cs typeface="Verdana" pitchFamily="34" charset="0"/>
            </a:rPr>
            <a:t> BBM </a:t>
          </a:r>
          <a:r>
            <a:rPr lang="en-US" sz="2400" b="1" kern="1200" dirty="0" err="1">
              <a:latin typeface="Arial Narrow" pitchFamily="34" charset="0"/>
              <a:ea typeface="Verdana" pitchFamily="34" charset="0"/>
              <a:cs typeface="Verdana" pitchFamily="34" charset="0"/>
            </a:rPr>
            <a:t>Bersubsidi</a:t>
          </a:r>
          <a:endParaRPr lang="id-ID" sz="2400" b="1" kern="1200" dirty="0">
            <a:latin typeface="Arial Narrow" pitchFamily="34" charset="0"/>
            <a:ea typeface="Verdana" pitchFamily="34" charset="0"/>
            <a:cs typeface="Verdana" pitchFamily="34" charset="0"/>
          </a:endParaRPr>
        </a:p>
      </dsp:txBody>
      <dsp:txXfrm>
        <a:off x="460128" y="3126353"/>
        <a:ext cx="6973516" cy="625205"/>
      </dsp:txXfrm>
    </dsp:sp>
    <dsp:sp modelId="{612E5753-48C2-45AF-8B49-5B9068DA74A3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03D2A-2283-4AB1-8FAD-A697DDDF983F}">
      <dsp:nvSpPr>
        <dsp:cNvPr id="0" name=""/>
        <dsp:cNvSpPr/>
      </dsp:nvSpPr>
      <dsp:spPr>
        <a:xfrm>
          <a:off x="2880319" y="4746"/>
          <a:ext cx="4320480" cy="7093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Definisi Nelayan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Sasaran</a:t>
          </a: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 sesuai UU 31 Thn 2004 tentang Perikanan, Perpres No. 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38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Tahun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2019</a:t>
          </a:r>
          <a:endParaRPr lang="id-ID" sz="13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2880319" y="93416"/>
        <a:ext cx="4054472" cy="532017"/>
      </dsp:txXfrm>
    </dsp:sp>
    <dsp:sp modelId="{0E3504BC-6EE7-481A-BC51-B88710828D27}">
      <dsp:nvSpPr>
        <dsp:cNvPr id="0" name=""/>
        <dsp:cNvSpPr/>
      </dsp:nvSpPr>
      <dsp:spPr>
        <a:xfrm>
          <a:off x="0" y="4746"/>
          <a:ext cx="2880320" cy="70935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Nelayan Pemilik Kapal ≤ 5 GT</a:t>
          </a:r>
        </a:p>
      </dsp:txBody>
      <dsp:txXfrm>
        <a:off x="34628" y="39374"/>
        <a:ext cx="2811064" cy="640100"/>
      </dsp:txXfrm>
    </dsp:sp>
    <dsp:sp modelId="{D2019253-87D7-4048-8A2F-945A00018527}">
      <dsp:nvSpPr>
        <dsp:cNvPr id="0" name=""/>
        <dsp:cNvSpPr/>
      </dsp:nvSpPr>
      <dsp:spPr>
        <a:xfrm>
          <a:off x="2880319" y="785038"/>
          <a:ext cx="4320480" cy="7093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657618"/>
            <a:satOff val="3693"/>
            <a:lumOff val="235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657618"/>
              <a:satOff val="3693"/>
              <a:lumOff val="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Teknologi Konverter Kit yang Dapat Mengganti 100% BBM dg LPG yang ada saat ini baru untuk mesin dg bahan bakar bensin</a:t>
          </a:r>
        </a:p>
      </dsp:txBody>
      <dsp:txXfrm>
        <a:off x="2880319" y="873708"/>
        <a:ext cx="4054472" cy="532017"/>
      </dsp:txXfrm>
    </dsp:sp>
    <dsp:sp modelId="{66543F00-80E8-4C6E-A331-5EF10814BF5B}">
      <dsp:nvSpPr>
        <dsp:cNvPr id="0" name=""/>
        <dsp:cNvSpPr/>
      </dsp:nvSpPr>
      <dsp:spPr>
        <a:xfrm>
          <a:off x="0" y="785038"/>
          <a:ext cx="2880320" cy="709356"/>
        </a:xfrm>
        <a:prstGeom prst="roundRect">
          <a:avLst/>
        </a:prstGeom>
        <a:solidFill>
          <a:schemeClr val="accent4">
            <a:hueOff val="-744128"/>
            <a:satOff val="4483"/>
            <a:lumOff val="3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Kapal Berbahan Bakar Bensin</a:t>
          </a:r>
        </a:p>
      </dsp:txBody>
      <dsp:txXfrm>
        <a:off x="34628" y="819666"/>
        <a:ext cx="2811064" cy="640100"/>
      </dsp:txXfrm>
    </dsp:sp>
    <dsp:sp modelId="{AA282297-8443-435A-AB57-E1D4C2301288}">
      <dsp:nvSpPr>
        <dsp:cNvPr id="0" name=""/>
        <dsp:cNvSpPr/>
      </dsp:nvSpPr>
      <dsp:spPr>
        <a:xfrm>
          <a:off x="2880319" y="1565330"/>
          <a:ext cx="4320480" cy="7093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1315237"/>
            <a:satOff val="7386"/>
            <a:lumOff val="46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315237"/>
              <a:satOff val="7386"/>
              <a:lumOff val="4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Tipikal nelayan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sasaran</a:t>
          </a:r>
          <a:endParaRPr lang="id-ID" sz="1300" kern="1200" dirty="0"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Karakter kapal ≤ 5 GT kompatibel dengan penggunaan mesin ≤ 13 HP</a:t>
          </a:r>
        </a:p>
      </dsp:txBody>
      <dsp:txXfrm>
        <a:off x="2880319" y="1654000"/>
        <a:ext cx="4054472" cy="532017"/>
      </dsp:txXfrm>
    </dsp:sp>
    <dsp:sp modelId="{01E89765-129A-4867-BA4A-79A8B1B3BCA9}">
      <dsp:nvSpPr>
        <dsp:cNvPr id="0" name=""/>
        <dsp:cNvSpPr/>
      </dsp:nvSpPr>
      <dsp:spPr>
        <a:xfrm>
          <a:off x="0" y="1565330"/>
          <a:ext cx="2880320" cy="709356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Kapal Memiliki Daya Mesin ≤ 13 HP</a:t>
          </a:r>
        </a:p>
      </dsp:txBody>
      <dsp:txXfrm>
        <a:off x="34628" y="1599958"/>
        <a:ext cx="2811064" cy="640100"/>
      </dsp:txXfrm>
    </dsp:sp>
    <dsp:sp modelId="{7988FF19-5468-42EA-B2B0-12F41D2E8163}">
      <dsp:nvSpPr>
        <dsp:cNvPr id="0" name=""/>
        <dsp:cNvSpPr/>
      </dsp:nvSpPr>
      <dsp:spPr>
        <a:xfrm>
          <a:off x="2880319" y="2345621"/>
          <a:ext cx="4320480" cy="7093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1972855"/>
            <a:satOff val="11079"/>
            <a:lumOff val="70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972855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Sesuai Permen KKP No. 2 Tahun 2015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Tidak membantu illegal fishing</a:t>
          </a:r>
        </a:p>
      </dsp:txBody>
      <dsp:txXfrm>
        <a:off x="2880319" y="2434291"/>
        <a:ext cx="4054472" cy="532017"/>
      </dsp:txXfrm>
    </dsp:sp>
    <dsp:sp modelId="{80702781-BA20-4250-BDA7-28F7B6398886}">
      <dsp:nvSpPr>
        <dsp:cNvPr id="0" name=""/>
        <dsp:cNvSpPr/>
      </dsp:nvSpPr>
      <dsp:spPr>
        <a:xfrm>
          <a:off x="0" y="2345621"/>
          <a:ext cx="2880320" cy="709356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Alat Tangkap yang Digunakan Ramah Lingkungan</a:t>
          </a:r>
        </a:p>
      </dsp:txBody>
      <dsp:txXfrm>
        <a:off x="34628" y="2380249"/>
        <a:ext cx="2811064" cy="640100"/>
      </dsp:txXfrm>
    </dsp:sp>
    <dsp:sp modelId="{22AB6B10-71E5-4A64-8AFB-9F838F0FE2BD}">
      <dsp:nvSpPr>
        <dsp:cNvPr id="0" name=""/>
        <dsp:cNvSpPr/>
      </dsp:nvSpPr>
      <dsp:spPr>
        <a:xfrm>
          <a:off x="2880319" y="3125913"/>
          <a:ext cx="4320480" cy="7093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2630473"/>
            <a:satOff val="14771"/>
            <a:lumOff val="93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630473"/>
              <a:satOff val="14771"/>
              <a:lumOff val="9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Agar tidak terjadi duplikasi pembagian paket konversi BBM ke BBG pada nelayan </a:t>
          </a:r>
          <a:endParaRPr lang="en-US" sz="13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2880319" y="3214583"/>
        <a:ext cx="4054472" cy="532017"/>
      </dsp:txXfrm>
    </dsp:sp>
    <dsp:sp modelId="{88A9280E-7D06-4EC4-BB3A-9B1A21F4BC39}">
      <dsp:nvSpPr>
        <dsp:cNvPr id="0" name=""/>
        <dsp:cNvSpPr/>
      </dsp:nvSpPr>
      <dsp:spPr>
        <a:xfrm>
          <a:off x="0" y="3125913"/>
          <a:ext cx="2880320" cy="709356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Belum Pernah Menerima Bantuan Sejenis</a:t>
          </a:r>
          <a:endParaRPr lang="en-US" sz="1600" b="1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34628" y="3160541"/>
        <a:ext cx="2811064" cy="640100"/>
      </dsp:txXfrm>
    </dsp:sp>
    <dsp:sp modelId="{0FD4ED58-56BB-48E8-A38F-222D6303DC5D}">
      <dsp:nvSpPr>
        <dsp:cNvPr id="0" name=""/>
        <dsp:cNvSpPr/>
      </dsp:nvSpPr>
      <dsp:spPr>
        <a:xfrm>
          <a:off x="2880319" y="3906205"/>
          <a:ext cx="4320480" cy="7093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288091"/>
            <a:satOff val="18464"/>
            <a:lumOff val="1173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288091"/>
              <a:satOff val="18464"/>
              <a:lumOff val="11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Agar tidak terjadi duplikasi 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data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calon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penerima</a:t>
          </a: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 paket konversi BBM ke BBG pada nelayan </a:t>
          </a:r>
        </a:p>
      </dsp:txBody>
      <dsp:txXfrm>
        <a:off x="2880319" y="3994875"/>
        <a:ext cx="4054472" cy="532017"/>
      </dsp:txXfrm>
    </dsp:sp>
    <dsp:sp modelId="{62E5DAA1-699D-40E3-9BFB-399E41B87625}">
      <dsp:nvSpPr>
        <dsp:cNvPr id="0" name=""/>
        <dsp:cNvSpPr/>
      </dsp:nvSpPr>
      <dsp:spPr>
        <a:xfrm>
          <a:off x="0" y="3906205"/>
          <a:ext cx="2880320" cy="709356"/>
        </a:xfrm>
        <a:prstGeom prst="roundRect">
          <a:avLst/>
        </a:prstGeom>
        <a:solidFill>
          <a:schemeClr val="accent4">
            <a:hueOff val="-3720641"/>
            <a:satOff val="22416"/>
            <a:lumOff val="17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latin typeface="Verdana" panose="020B0604030504040204" pitchFamily="34" charset="0"/>
              <a:ea typeface="Verdana" panose="020B0604030504040204" pitchFamily="34" charset="0"/>
            </a:rPr>
            <a:t>Memiliki</a:t>
          </a:r>
          <a:r>
            <a:rPr lang="en-US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1" kern="1200" dirty="0" err="1">
              <a:latin typeface="Verdana" panose="020B0604030504040204" pitchFamily="34" charset="0"/>
              <a:ea typeface="Verdana" panose="020B0604030504040204" pitchFamily="34" charset="0"/>
            </a:rPr>
            <a:t>Kartu</a:t>
          </a:r>
          <a:r>
            <a:rPr lang="en-US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1" kern="1200" dirty="0" err="1">
              <a:latin typeface="Verdana" panose="020B0604030504040204" pitchFamily="34" charset="0"/>
              <a:ea typeface="Verdana" panose="020B0604030504040204" pitchFamily="34" charset="0"/>
            </a:rPr>
            <a:t>Nelayan</a:t>
          </a:r>
          <a:r>
            <a:rPr lang="en-US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/</a:t>
          </a:r>
          <a:r>
            <a:rPr lang="en-US" sz="1600" b="1" kern="1200" dirty="0" err="1">
              <a:latin typeface="Verdana" panose="020B0604030504040204" pitchFamily="34" charset="0"/>
              <a:ea typeface="Verdana" panose="020B0604030504040204" pitchFamily="34" charset="0"/>
            </a:rPr>
            <a:t>Kartu</a:t>
          </a:r>
          <a:r>
            <a:rPr lang="en-US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1" kern="1200" dirty="0" err="1">
              <a:latin typeface="Verdana" panose="020B0604030504040204" pitchFamily="34" charset="0"/>
              <a:ea typeface="Verdana" panose="020B0604030504040204" pitchFamily="34" charset="0"/>
            </a:rPr>
            <a:t>Kusuka</a:t>
          </a:r>
          <a:endParaRPr lang="en-US" sz="1600" b="1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34628" y="3940833"/>
        <a:ext cx="2811064" cy="640100"/>
      </dsp:txXfrm>
    </dsp:sp>
    <dsp:sp modelId="{8456D9C3-D6A7-46CE-A03C-CE32D4DE0DE8}">
      <dsp:nvSpPr>
        <dsp:cNvPr id="0" name=""/>
        <dsp:cNvSpPr/>
      </dsp:nvSpPr>
      <dsp:spPr>
        <a:xfrm>
          <a:off x="2880319" y="4686497"/>
          <a:ext cx="4320480" cy="7093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Dinyatakan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dengan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surat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dari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D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inas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S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osial</a:t>
          </a:r>
          <a:endParaRPr lang="id-ID" sz="1300" kern="1200" dirty="0"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300" kern="1200" dirty="0">
              <a:latin typeface="Verdana" panose="020B0604030504040204" pitchFamily="34" charset="0"/>
              <a:ea typeface="Verdana" panose="020B0604030504040204" pitchFamily="34" charset="0"/>
            </a:rPr>
            <a:t>Agar sasaran program dan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perhitungan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subsidi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LPG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tepat</a:t>
          </a:r>
          <a:r>
            <a:rPr lang="en-US" sz="1300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300" kern="1200" dirty="0" err="1">
              <a:latin typeface="Verdana" panose="020B0604030504040204" pitchFamily="34" charset="0"/>
              <a:ea typeface="Verdana" panose="020B0604030504040204" pitchFamily="34" charset="0"/>
            </a:rPr>
            <a:t>sasaran</a:t>
          </a:r>
          <a:endParaRPr lang="id-ID" sz="13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2880319" y="4775167"/>
        <a:ext cx="4054472" cy="532017"/>
      </dsp:txXfrm>
    </dsp:sp>
    <dsp:sp modelId="{1D98F8D8-E38B-46A9-8425-58010B9F9A1F}">
      <dsp:nvSpPr>
        <dsp:cNvPr id="0" name=""/>
        <dsp:cNvSpPr/>
      </dsp:nvSpPr>
      <dsp:spPr>
        <a:xfrm>
          <a:off x="0" y="4686497"/>
          <a:ext cx="2880320" cy="709356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latin typeface="Verdana" panose="020B0604030504040204" pitchFamily="34" charset="0"/>
              <a:ea typeface="Verdana" panose="020B0604030504040204" pitchFamily="34" charset="0"/>
            </a:rPr>
            <a:t>Terdaftar</a:t>
          </a:r>
          <a:r>
            <a:rPr lang="en-US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1" kern="1200" dirty="0" err="1">
              <a:latin typeface="Verdana" panose="020B0604030504040204" pitchFamily="34" charset="0"/>
              <a:ea typeface="Verdana" panose="020B0604030504040204" pitchFamily="34" charset="0"/>
            </a:rPr>
            <a:t>dalam</a:t>
          </a:r>
          <a:r>
            <a:rPr lang="en-US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 Basis Data </a:t>
          </a:r>
          <a:r>
            <a:rPr lang="en-US" sz="1600" b="1" kern="1200" dirty="0" err="1">
              <a:latin typeface="Verdana" panose="020B0604030504040204" pitchFamily="34" charset="0"/>
              <a:ea typeface="Verdana" panose="020B0604030504040204" pitchFamily="34" charset="0"/>
            </a:rPr>
            <a:t>Terpadu</a:t>
          </a:r>
          <a:r>
            <a:rPr lang="en-US" sz="1600" b="1" kern="1200" dirty="0">
              <a:latin typeface="Verdana" panose="020B0604030504040204" pitchFamily="34" charset="0"/>
              <a:ea typeface="Verdana" panose="020B0604030504040204" pitchFamily="34" charset="0"/>
            </a:rPr>
            <a:t> (BDT) </a:t>
          </a:r>
          <a:endParaRPr lang="id-ID" sz="1600" b="1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34628" y="4721125"/>
        <a:ext cx="2811064" cy="640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9D8F8FF-EAD2-46EF-8EAD-2BB966D98F12}" type="datetimeFigureOut">
              <a:rPr lang="en-US"/>
              <a:pPr>
                <a:defRPr/>
              </a:pPr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F61B841-35DB-4DE5-8EA8-586C03F8F7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911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DA7FEF-583B-4E1A-837F-3062FF9FD62D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16463"/>
            <a:ext cx="5435600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C8B61C7-1D8F-43CF-AD7E-28FCC79D4678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341196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8888" y="719138"/>
            <a:ext cx="4797425" cy="3598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id-ID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D152A4C5-4A57-4FC7-9687-A5859B07B06B}" type="slidenum">
              <a:rPr lang="id-ID" altLang="id-ID"/>
              <a:pPr/>
              <a:t>1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739763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33475" y="690563"/>
            <a:ext cx="4592638" cy="34448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id-ID" dirty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C29975-9434-4597-B318-E1A62876F1BD}" type="slidenum">
              <a:rPr lang="id-ID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8796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8B61C7-1D8F-43CF-AD7E-28FCC79D4678}" type="slidenum">
              <a:rPr lang="id-ID" altLang="en-US" smtClean="0"/>
              <a:pPr>
                <a:defRPr/>
              </a:pPr>
              <a:t>8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498177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8B61C7-1D8F-43CF-AD7E-28FCC79D4678}" type="slidenum">
              <a:rPr lang="id-ID" altLang="en-US" smtClean="0"/>
              <a:pPr>
                <a:defRPr/>
              </a:pPr>
              <a:t>9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846934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11AEC-90BD-49F5-B6EF-3CDBBAF15B92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51F5-034B-4148-810E-3D409B9C3F99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176637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737F9-CAFD-4951-8568-A689E7DB9890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FF9D-820B-4C1C-998C-4240B8EABB24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87955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830F5-555B-447D-B8B5-1E6F4EBF256A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8C146-19D6-4D89-A04B-23A15B11500D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88297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7856-6473-4907-8B1E-B044B802DD5E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231F2-19DD-476D-BB12-EC53FE85CB11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754690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52333-4D14-4293-AEF0-BB053567FD19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F5631-92E6-45A9-9D85-87E33D66A1C1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483516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9914F-82F9-4E53-B754-8F20E48B1C19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CFA47-D661-4B67-BB3C-F3502420F440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962770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21A22-1031-48C2-8A9E-A8AC4F452B98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DDBEF-D478-497D-BF27-A9CD42979E17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43280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3ED6B-601F-4305-B182-3CA308A31BB6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5C693-07BE-4A87-8D01-38B0B0BB765C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687229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9D6A9-821A-4012-9623-D19618098F92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864B7-5755-4AFD-A7F4-9F85821C3E9D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74095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87426-FDE2-4223-B5AF-0E8A73A74F81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5DEF3-5C31-44FE-9201-37EBB3520D36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25750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74811-93BB-4058-8A04-B7D37EB87CCF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5821B-7FD5-4271-882C-0FAA33D51135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068988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899031" y="211139"/>
            <a:ext cx="20574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E5AA79-E81C-4331-8839-01A2FBA2D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4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title style</a:t>
            </a:r>
            <a:endParaRPr lang="id-ID" altLang="id-ID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text styles</a:t>
            </a:r>
          </a:p>
          <a:p>
            <a:pPr lvl="1"/>
            <a:r>
              <a:rPr lang="en-US" altLang="id-ID"/>
              <a:t>Second level</a:t>
            </a:r>
          </a:p>
          <a:p>
            <a:pPr lvl="2"/>
            <a:r>
              <a:rPr lang="en-US" altLang="id-ID"/>
              <a:t>Third level</a:t>
            </a:r>
          </a:p>
          <a:p>
            <a:pPr lvl="3"/>
            <a:r>
              <a:rPr lang="en-US" altLang="id-ID"/>
              <a:t>Fourth level</a:t>
            </a:r>
          </a:p>
          <a:p>
            <a:pPr lvl="4"/>
            <a:r>
              <a:rPr lang="en-US" altLang="id-ID"/>
              <a:t>Fifth level</a:t>
            </a:r>
            <a:endParaRPr lang="id-ID" alt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9E284C-BC9F-414A-A541-8F1704BA2E37}" type="datetimeFigureOut">
              <a:rPr lang="id-ID"/>
              <a:pPr>
                <a:defRPr/>
              </a:pPr>
              <a:t>11/10/2019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3FC7BC5-EFED-4946-B673-220FB1F4843B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10.jpeg"/><Relationship Id="rId5" Type="http://schemas.openxmlformats.org/officeDocument/2006/relationships/diagramColors" Target="../diagrams/colors4.xml"/><Relationship Id="rId10" Type="http://schemas.openxmlformats.org/officeDocument/2006/relationships/image" Target="../media/image9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0" y="4869160"/>
            <a:ext cx="91440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SOSIALISASI PROGRAM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KONVERSI BBM KE BBG UNTUK NELAYAN</a:t>
            </a:r>
            <a:endParaRPr lang="en-GB" sz="2800" b="1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196752"/>
            <a:ext cx="9144000" cy="374650"/>
          </a:xfrm>
          <a:prstGeom prst="rect">
            <a:avLst/>
          </a:prstGeom>
          <a:solidFill>
            <a:srgbClr val="0A46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dirty="0"/>
          </a:p>
        </p:txBody>
      </p:sp>
      <p:pic>
        <p:nvPicPr>
          <p:cNvPr id="2053" name="Picture 16" descr="Logo_ESDM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987524" cy="94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03648" y="261104"/>
            <a:ext cx="7560840" cy="654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id-ID" sz="1847" dirty="0">
                <a:solidFill>
                  <a:srgbClr val="4BACC6">
                    <a:lumMod val="50000"/>
                  </a:srgbClr>
                </a:solidFill>
                <a:latin typeface="Franklin Gothic Medium Cond" pitchFamily="34" charset="0"/>
                <a:ea typeface="ＭＳ Ｐゴシック" charset="0"/>
              </a:rPr>
              <a:t>Direktorat Jenderal </a:t>
            </a:r>
            <a:r>
              <a:rPr lang="en-US" sz="1847" dirty="0" err="1">
                <a:solidFill>
                  <a:srgbClr val="4BACC6">
                    <a:lumMod val="50000"/>
                  </a:srgbClr>
                </a:solidFill>
                <a:latin typeface="Franklin Gothic Medium Cond" pitchFamily="34" charset="0"/>
                <a:ea typeface="ＭＳ Ｐゴシック" charset="0"/>
              </a:rPr>
              <a:t>Minyak</a:t>
            </a:r>
            <a:r>
              <a:rPr lang="en-US" sz="1847" dirty="0">
                <a:solidFill>
                  <a:srgbClr val="4BACC6">
                    <a:lumMod val="50000"/>
                  </a:srgbClr>
                </a:solidFill>
                <a:latin typeface="Franklin Gothic Medium Cond" pitchFamily="34" charset="0"/>
                <a:ea typeface="ＭＳ Ｐゴシック" charset="0"/>
              </a:rPr>
              <a:t> </a:t>
            </a:r>
            <a:r>
              <a:rPr lang="en-US" sz="1847" dirty="0" err="1">
                <a:solidFill>
                  <a:srgbClr val="4BACC6">
                    <a:lumMod val="50000"/>
                  </a:srgbClr>
                </a:solidFill>
                <a:latin typeface="Franklin Gothic Medium Cond" pitchFamily="34" charset="0"/>
                <a:ea typeface="ＭＳ Ｐゴシック" charset="0"/>
              </a:rPr>
              <a:t>dan</a:t>
            </a:r>
            <a:r>
              <a:rPr lang="en-US" sz="1847" dirty="0">
                <a:solidFill>
                  <a:srgbClr val="4BACC6">
                    <a:lumMod val="50000"/>
                  </a:srgbClr>
                </a:solidFill>
                <a:latin typeface="Franklin Gothic Medium Cond" pitchFamily="34" charset="0"/>
                <a:ea typeface="ＭＳ Ｐゴシック" charset="0"/>
              </a:rPr>
              <a:t> Gas </a:t>
            </a:r>
            <a:r>
              <a:rPr lang="en-US" sz="1847" dirty="0" err="1">
                <a:solidFill>
                  <a:srgbClr val="4BACC6">
                    <a:lumMod val="50000"/>
                  </a:srgbClr>
                </a:solidFill>
                <a:latin typeface="Franklin Gothic Medium Cond" pitchFamily="34" charset="0"/>
                <a:ea typeface="ＭＳ Ｐゴシック" charset="0"/>
              </a:rPr>
              <a:t>Bumi</a:t>
            </a:r>
            <a:endParaRPr lang="id-ID" dirty="0">
              <a:solidFill>
                <a:srgbClr val="4BACC6">
                  <a:lumMod val="50000"/>
                </a:srgbClr>
              </a:solidFill>
              <a:latin typeface="Franklin Gothic Medium Cond" pitchFamily="34" charset="0"/>
              <a:ea typeface="ＭＳ Ｐゴシック" charset="0"/>
            </a:endParaRPr>
          </a:p>
          <a:p>
            <a:pPr eaLnBrk="1" hangingPunct="1">
              <a:defRPr/>
            </a:pPr>
            <a:r>
              <a:rPr lang="en-US" dirty="0" err="1">
                <a:solidFill>
                  <a:srgbClr val="4BACC6">
                    <a:lumMod val="50000"/>
                  </a:srgbClr>
                </a:solidFill>
                <a:latin typeface="Franklin Gothic Medium Cond" pitchFamily="34" charset="0"/>
                <a:ea typeface="ＭＳ Ｐゴシック" charset="0"/>
              </a:rPr>
              <a:t>Kementerian</a:t>
            </a:r>
            <a:r>
              <a:rPr lang="id-ID" dirty="0">
                <a:solidFill>
                  <a:srgbClr val="4BACC6">
                    <a:lumMod val="50000"/>
                  </a:srgbClr>
                </a:solidFill>
                <a:latin typeface="Franklin Gothic Medium Cond" pitchFamily="34" charset="0"/>
                <a:ea typeface="ＭＳ Ｐゴシック" charset="0"/>
              </a:rPr>
              <a:t> Energi dan Sumber Daya Mineral</a:t>
            </a:r>
          </a:p>
        </p:txBody>
      </p:sp>
      <p:pic>
        <p:nvPicPr>
          <p:cNvPr id="2058" name="Picture 2" descr="C:\Documents and Settings\Sabardiman\My Documents\INFRASTRUKTUR MIGAS\KONKIT NELAYAN\Foto Konkit\Pemalang\IMG_20160910_09183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0" b="9592"/>
          <a:stretch/>
        </p:blipFill>
        <p:spPr bwMode="auto">
          <a:xfrm>
            <a:off x="2045095" y="1569813"/>
            <a:ext cx="2160000" cy="3083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ject 15"/>
          <p:cNvSpPr/>
          <p:nvPr/>
        </p:nvSpPr>
        <p:spPr>
          <a:xfrm>
            <a:off x="0" y="6047186"/>
            <a:ext cx="9158288" cy="8381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 descr="C:\Users\USER\Downloads\nelayan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71401"/>
            <a:ext cx="2051720" cy="3082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" r="9316"/>
          <a:stretch/>
        </p:blipFill>
        <p:spPr bwMode="auto">
          <a:xfrm>
            <a:off x="6732000" y="1547142"/>
            <a:ext cx="2412000" cy="310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Pictures\Pembagian Konkit Nelayan 2017\Konkit nelayan cirebon 11-12-2017\IMG_7637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1" r="8657"/>
          <a:stretch/>
        </p:blipFill>
        <p:spPr bwMode="auto">
          <a:xfrm>
            <a:off x="4205095" y="1547142"/>
            <a:ext cx="2743169" cy="310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5557"/>
            <a:ext cx="9144000" cy="584775"/>
          </a:xfrm>
          <a:prstGeom prst="rect">
            <a:avLst/>
          </a:prstGeom>
          <a:solidFill>
            <a:srgbClr val="FFC000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Berlin Sans FB" panose="020E0602020502020306" pitchFamily="34" charset="0"/>
              </a:rPr>
              <a:t> </a:t>
            </a:r>
            <a:r>
              <a:rPr lang="id-ID" sz="3200" dirty="0">
                <a:latin typeface="Berlin Sans FB" panose="020E0602020502020306" pitchFamily="34" charset="0"/>
              </a:rPr>
              <a:t>LATAR BELAKANG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539727"/>
            <a:ext cx="9011570" cy="1154162"/>
          </a:xfrm>
          <a:prstGeom prst="rect">
            <a:avLst/>
          </a:prstGeom>
          <a:solidFill>
            <a:srgbClr val="FFFF00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300" dirty="0" err="1">
                <a:latin typeface="Berlin Sans FB" panose="020E0602020502020306" pitchFamily="34" charset="0"/>
              </a:rPr>
              <a:t>Pemerintah</a:t>
            </a:r>
            <a:r>
              <a:rPr lang="en-US" sz="2300" dirty="0">
                <a:latin typeface="Berlin Sans FB" panose="020E0602020502020306" pitchFamily="34" charset="0"/>
              </a:rPr>
              <a:t> </a:t>
            </a:r>
            <a:r>
              <a:rPr lang="en-US" sz="2300" dirty="0" err="1">
                <a:latin typeface="Berlin Sans FB" panose="020E0602020502020306" pitchFamily="34" charset="0"/>
              </a:rPr>
              <a:t>c.q</a:t>
            </a:r>
            <a:r>
              <a:rPr lang="en-US" sz="2300" dirty="0">
                <a:latin typeface="Berlin Sans FB" panose="020E0602020502020306" pitchFamily="34" charset="0"/>
              </a:rPr>
              <a:t>. </a:t>
            </a:r>
            <a:r>
              <a:rPr lang="en-US" sz="2300" dirty="0" err="1">
                <a:latin typeface="Berlin Sans FB" panose="020E0602020502020306" pitchFamily="34" charset="0"/>
              </a:rPr>
              <a:t>Ditjen</a:t>
            </a:r>
            <a:r>
              <a:rPr lang="en-US" sz="2300" dirty="0">
                <a:latin typeface="Berlin Sans FB" panose="020E0602020502020306" pitchFamily="34" charset="0"/>
              </a:rPr>
              <a:t> </a:t>
            </a:r>
            <a:r>
              <a:rPr lang="en-US" sz="2300" dirty="0" err="1">
                <a:latin typeface="Berlin Sans FB" panose="020E0602020502020306" pitchFamily="34" charset="0"/>
              </a:rPr>
              <a:t>Migas</a:t>
            </a:r>
            <a:r>
              <a:rPr lang="en-US" sz="2300" dirty="0">
                <a:latin typeface="Berlin Sans FB" panose="020E0602020502020306" pitchFamily="34" charset="0"/>
              </a:rPr>
              <a:t> </a:t>
            </a:r>
            <a:r>
              <a:rPr lang="en-US" sz="2300" dirty="0" err="1">
                <a:latin typeface="Berlin Sans FB" panose="020E0602020502020306" pitchFamily="34" charset="0"/>
              </a:rPr>
              <a:t>menugaskan</a:t>
            </a:r>
            <a:r>
              <a:rPr lang="en-US" sz="2300" dirty="0">
                <a:latin typeface="Berlin Sans FB" panose="020E0602020502020306" pitchFamily="34" charset="0"/>
              </a:rPr>
              <a:t> PERTAMINA </a:t>
            </a:r>
            <a:r>
              <a:rPr lang="en-US" sz="2300" dirty="0" err="1">
                <a:latin typeface="Berlin Sans FB" panose="020E0602020502020306" pitchFamily="34" charset="0"/>
              </a:rPr>
              <a:t>untuk</a:t>
            </a:r>
            <a:r>
              <a:rPr lang="en-US" sz="2300" dirty="0">
                <a:latin typeface="Berlin Sans FB" panose="020E0602020502020306" pitchFamily="34" charset="0"/>
              </a:rPr>
              <a:t> </a:t>
            </a:r>
            <a:r>
              <a:rPr lang="en-US" sz="2300" dirty="0" err="1">
                <a:latin typeface="Berlin Sans FB" panose="020E0602020502020306" pitchFamily="34" charset="0"/>
              </a:rPr>
              <a:t>pelaksanaan</a:t>
            </a:r>
            <a:r>
              <a:rPr lang="en-US" sz="2300" dirty="0">
                <a:latin typeface="Berlin Sans FB" panose="020E0602020502020306" pitchFamily="34" charset="0"/>
              </a:rPr>
              <a:t> program </a:t>
            </a:r>
            <a:r>
              <a:rPr lang="en-US" sz="2300" dirty="0" err="1">
                <a:latin typeface="Berlin Sans FB" panose="020E0602020502020306" pitchFamily="34" charset="0"/>
                <a:sym typeface="Wingdings" pitchFamily="2" charset="2"/>
              </a:rPr>
              <a:t>Penyediaan</a:t>
            </a:r>
            <a:r>
              <a:rPr lang="en-US" sz="2300" dirty="0">
                <a:latin typeface="Berlin Sans FB" panose="020E0602020502020306" pitchFamily="34" charset="0"/>
                <a:sym typeface="Wingdings" pitchFamily="2" charset="2"/>
              </a:rPr>
              <a:t> &amp; </a:t>
            </a:r>
            <a:r>
              <a:rPr lang="en-US" sz="2300" dirty="0" err="1">
                <a:latin typeface="Berlin Sans FB" panose="020E0602020502020306" pitchFamily="34" charset="0"/>
                <a:sym typeface="Wingdings" pitchFamily="2" charset="2"/>
              </a:rPr>
              <a:t>Pendistribusian</a:t>
            </a:r>
            <a:r>
              <a:rPr lang="en-US" sz="2300" dirty="0">
                <a:latin typeface="Berlin Sans FB" panose="020E0602020502020306" pitchFamily="34" charset="0"/>
                <a:sym typeface="Wingdings" pitchFamily="2" charset="2"/>
              </a:rPr>
              <a:t> LPG </a:t>
            </a:r>
            <a:r>
              <a:rPr lang="en-US" sz="2300" dirty="0" err="1">
                <a:latin typeface="Berlin Sans FB" panose="020E0602020502020306" pitchFamily="34" charset="0"/>
                <a:sym typeface="Wingdings" pitchFamily="2" charset="2"/>
              </a:rPr>
              <a:t>untuk</a:t>
            </a:r>
            <a:r>
              <a:rPr lang="en-US" sz="2300" dirty="0">
                <a:latin typeface="Berlin Sans FB" panose="020E0602020502020306" pitchFamily="34" charset="0"/>
                <a:sym typeface="Wingdings" pitchFamily="2" charset="2"/>
              </a:rPr>
              <a:t> </a:t>
            </a:r>
            <a:r>
              <a:rPr lang="en-US" sz="2300" dirty="0" err="1">
                <a:latin typeface="Berlin Sans FB" panose="020E0602020502020306" pitchFamily="34" charset="0"/>
                <a:sym typeface="Wingdings" pitchFamily="2" charset="2"/>
              </a:rPr>
              <a:t>Kapal</a:t>
            </a:r>
            <a:r>
              <a:rPr lang="en-US" sz="2300" dirty="0">
                <a:latin typeface="Berlin Sans FB" panose="020E0602020502020306" pitchFamily="34" charset="0"/>
                <a:sym typeface="Wingdings" pitchFamily="2" charset="2"/>
              </a:rPr>
              <a:t> </a:t>
            </a:r>
            <a:r>
              <a:rPr lang="en-US" sz="2300" dirty="0" err="1">
                <a:latin typeface="Berlin Sans FB" panose="020E0602020502020306" pitchFamily="34" charset="0"/>
                <a:sym typeface="Wingdings" pitchFamily="2" charset="2"/>
              </a:rPr>
              <a:t>Perikanan</a:t>
            </a:r>
            <a:r>
              <a:rPr lang="en-US" sz="2300" dirty="0">
                <a:latin typeface="Berlin Sans FB" panose="020E0602020502020306" pitchFamily="34" charset="0"/>
                <a:sym typeface="Wingdings" pitchFamily="2" charset="2"/>
              </a:rPr>
              <a:t> </a:t>
            </a:r>
            <a:r>
              <a:rPr lang="en-US" sz="2300" dirty="0" err="1">
                <a:latin typeface="Berlin Sans FB" panose="020E0602020502020306" pitchFamily="34" charset="0"/>
                <a:sym typeface="Wingdings" pitchFamily="2" charset="2"/>
              </a:rPr>
              <a:t>bagi</a:t>
            </a:r>
            <a:r>
              <a:rPr lang="en-US" sz="2300" dirty="0">
                <a:latin typeface="Berlin Sans FB" panose="020E0602020502020306" pitchFamily="34" charset="0"/>
                <a:sym typeface="Wingdings" pitchFamily="2" charset="2"/>
              </a:rPr>
              <a:t> </a:t>
            </a:r>
            <a:r>
              <a:rPr lang="en-US" sz="2300" dirty="0" err="1">
                <a:latin typeface="Berlin Sans FB" panose="020E0602020502020306" pitchFamily="34" charset="0"/>
                <a:sym typeface="Wingdings" pitchFamily="2" charset="2"/>
              </a:rPr>
              <a:t>Nelayan</a:t>
            </a:r>
            <a:r>
              <a:rPr lang="en-US" sz="2300" dirty="0">
                <a:latin typeface="Berlin Sans FB" panose="020E0602020502020306" pitchFamily="34" charset="0"/>
                <a:sym typeface="Wingdings" pitchFamily="2" charset="2"/>
              </a:rPr>
              <a:t> </a:t>
            </a:r>
            <a:r>
              <a:rPr lang="en-US" sz="2300" dirty="0" err="1">
                <a:latin typeface="Berlin Sans FB" panose="020E0602020502020306" pitchFamily="34" charset="0"/>
                <a:sym typeface="Wingdings" pitchFamily="2" charset="2"/>
              </a:rPr>
              <a:t>Sasaran</a:t>
            </a:r>
            <a:endParaRPr lang="en-US" sz="2300" dirty="0">
              <a:latin typeface="Berlin Sans FB" panose="020E0602020502020306" pitchFamily="34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0" y="696036"/>
          <a:ext cx="9144000" cy="4764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689882942"/>
              </p:ext>
            </p:extLst>
          </p:nvPr>
        </p:nvGraphicFramePr>
        <p:xfrm>
          <a:off x="0" y="341181"/>
          <a:ext cx="9052560" cy="2212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Isosceles Triangle 8"/>
          <p:cNvSpPr/>
          <p:nvPr/>
        </p:nvSpPr>
        <p:spPr>
          <a:xfrm flipV="1">
            <a:off x="1" y="5090619"/>
            <a:ext cx="9144000" cy="382138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6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1584176"/>
          </a:xfrm>
        </p:spPr>
        <p:txBody>
          <a:bodyPr/>
          <a:lstStyle/>
          <a:p>
            <a:pPr marL="0" indent="0">
              <a:buNone/>
            </a:pPr>
            <a:r>
              <a:rPr lang="id-ID" sz="1800" b="1" u="sng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Dasar Hukum</a:t>
            </a:r>
            <a:r>
              <a:rPr lang="id-ID" sz="1800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: </a:t>
            </a:r>
          </a:p>
          <a:p>
            <a:pPr marL="0" indent="0">
              <a:buNone/>
            </a:pPr>
            <a:r>
              <a:rPr lang="en-US" sz="1800" b="1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PERPRES </a:t>
            </a:r>
            <a:r>
              <a:rPr lang="id-ID" sz="1800" b="1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Nomor </a:t>
            </a:r>
            <a:r>
              <a:rPr lang="en-US" sz="1800" b="1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38</a:t>
            </a:r>
            <a:r>
              <a:rPr lang="id-ID" sz="1800" b="1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Tahun </a:t>
            </a:r>
            <a:r>
              <a:rPr lang="en-US" sz="1800" b="1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2019 </a:t>
            </a:r>
            <a:r>
              <a:rPr lang="id-ID" sz="1800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tentang </a:t>
            </a:r>
            <a:r>
              <a:rPr lang="id-ID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Penyediaan, Pendistribusian, dan Penetapan Harga Liquefied Petroleum Gas untuk Kapal Perikanan Nelayan Sasaran dan Mesin Pompa Air bagi Petani Sasaran</a:t>
            </a:r>
            <a:endParaRPr lang="id-ID" sz="1800" dirty="0">
              <a:latin typeface="Verdana" pitchFamily="34" charset="0"/>
              <a:ea typeface="Verdana" pitchFamily="34" charset="0"/>
              <a:cs typeface="Verdana" pitchFamily="34" charset="0"/>
              <a:sym typeface="Wingdings" pitchFamily="2" charset="2"/>
            </a:endParaRPr>
          </a:p>
          <a:p>
            <a:pPr marL="0" indent="0">
              <a:buNone/>
            </a:pPr>
            <a:endParaRPr lang="id-ID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id-ID" sz="18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Tujuan </a:t>
            </a:r>
            <a:endParaRPr lang="en-US" sz="1800" b="1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d-ID" dirty="0"/>
          </a:p>
        </p:txBody>
      </p:sp>
      <p:sp>
        <p:nvSpPr>
          <p:cNvPr id="4" name="Flowchart: Process 15"/>
          <p:cNvSpPr/>
          <p:nvPr/>
        </p:nvSpPr>
        <p:spPr>
          <a:xfrm>
            <a:off x="0" y="116632"/>
            <a:ext cx="9140825" cy="648072"/>
          </a:xfrm>
          <a:prstGeom prst="flowChartProcess">
            <a:avLst/>
          </a:prstGeom>
          <a:gradFill>
            <a:gsLst>
              <a:gs pos="55000">
                <a:srgbClr val="0066CC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538" anchor="ctr"/>
          <a:lstStyle/>
          <a:p>
            <a:pPr algn="ctr" defTabSz="633314">
              <a:defRPr/>
            </a:pPr>
            <a:r>
              <a:rPr lang="id-ID" sz="20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KONVERSI BBM KE BBG UNTUK NELAYAN</a:t>
            </a:r>
            <a:endParaRPr lang="en-US" sz="20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25364660"/>
              </p:ext>
            </p:extLst>
          </p:nvPr>
        </p:nvGraphicFramePr>
        <p:xfrm>
          <a:off x="1331640" y="2276872"/>
          <a:ext cx="74888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bject 15"/>
          <p:cNvSpPr/>
          <p:nvPr/>
        </p:nvSpPr>
        <p:spPr>
          <a:xfrm>
            <a:off x="0" y="6047186"/>
            <a:ext cx="9158288" cy="8381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0742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15"/>
          <p:cNvSpPr/>
          <p:nvPr/>
        </p:nvSpPr>
        <p:spPr>
          <a:xfrm>
            <a:off x="0" y="116632"/>
            <a:ext cx="9140825" cy="648072"/>
          </a:xfrm>
          <a:prstGeom prst="flowChartProcess">
            <a:avLst/>
          </a:prstGeom>
          <a:gradFill>
            <a:gsLst>
              <a:gs pos="55000">
                <a:srgbClr val="0066CC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538" anchor="ctr"/>
          <a:lstStyle/>
          <a:p>
            <a:pPr algn="ctr" defTabSz="633314">
              <a:defRPr/>
            </a:pPr>
            <a:r>
              <a:rPr lang="id-ID" sz="20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KRITERIA PENERIMA PAKET PERDANA</a:t>
            </a:r>
            <a:endParaRPr lang="en-US" sz="20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85146887"/>
              </p:ext>
            </p:extLst>
          </p:nvPr>
        </p:nvGraphicFramePr>
        <p:xfrm>
          <a:off x="32366" y="957019"/>
          <a:ext cx="72008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bject 15"/>
          <p:cNvSpPr/>
          <p:nvPr/>
        </p:nvSpPr>
        <p:spPr>
          <a:xfrm>
            <a:off x="0" y="6084837"/>
            <a:ext cx="9158288" cy="8381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C:\Users\USER\Pictures\Pembagian Konkit Nelayan 2017\2017_11_10_Kunker Dirjen ke Kilang Pertamina RU IV dan Pembagian Konkit Nelayan Cilacap\KB1A0768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5BA991"/>
              </a:clrFrom>
              <a:clrTo>
                <a:srgbClr val="5BA99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420" y="1124744"/>
            <a:ext cx="1767536" cy="1178357"/>
          </a:xfrm>
          <a:prstGeom prst="rect">
            <a:avLst/>
          </a:prstGeom>
          <a:noFill/>
        </p:spPr>
      </p:pic>
      <p:pic>
        <p:nvPicPr>
          <p:cNvPr id="1028" name="Picture 4" descr="C:\Users\USER\Pictures\Pembagian Konkit Nelayan 2017\Konkit nelayan cirebon 11-12-2017\thumbnail (18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9420" y="2348880"/>
            <a:ext cx="1762723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Pictures\Pembagian Konkit Nelayan 2017\KONVERTER KIT DI LOMBOK 7 NOV 2017\DJI_007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419" y="4797152"/>
            <a:ext cx="1762723" cy="122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Pictures\Pembagian Konkit Nelayan 2017\KONVERTER KIT KE NELAYAN KECIL DI DEMAK 7 SEP 2017\DSC0591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233" y="3501008"/>
            <a:ext cx="1762723" cy="122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787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Sabardiman\My Documents\INFRASTRUKTUR MIGAS\KONKIT NELAYAN\Foto Konkit\Tuban\IMG_20160915_090927.jpg"/>
          <p:cNvPicPr>
            <a:picLocks noChangeAspect="1" noChangeArrowheads="1"/>
          </p:cNvPicPr>
          <p:nvPr/>
        </p:nvPicPr>
        <p:blipFill rotWithShape="1">
          <a:blip r:embed="rId2">
            <a:lum bright="3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2257"/>
          <a:stretch/>
        </p:blipFill>
        <p:spPr bwMode="auto">
          <a:xfrm>
            <a:off x="0" y="261088"/>
            <a:ext cx="9144000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0692" y="4308192"/>
            <a:ext cx="813690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</a:rPr>
              <a:t>Pemberian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</a:rPr>
              <a:t>Paket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</a:rPr>
              <a:t>Perdana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</a:rPr>
              <a:t>Konversi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</a:rPr>
              <a:t> BBM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</a:rPr>
              <a:t>ke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</a:rPr>
              <a:t> BBG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</a:rPr>
              <a:t>untuk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</a:rPr>
              <a:t>Nelayan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</a:rPr>
              <a:t>berupa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</a:rPr>
              <a:t>:</a:t>
            </a:r>
          </a:p>
          <a:p>
            <a:pPr marL="649745" lvl="1" indent="-278462" algn="just">
              <a:buFont typeface="+mj-lt"/>
              <a:buAutoNum type="alphaLcPeriod"/>
            </a:pP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1 Unit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Mesin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kapal</a:t>
            </a:r>
            <a:endParaRPr lang="en-US" sz="2200" dirty="0">
              <a:solidFill>
                <a:srgbClr val="002060"/>
              </a:solidFill>
              <a:latin typeface="Franklin Gothic Medium Cond" panose="020B0606030402020204" pitchFamily="34" charset="0"/>
              <a:ea typeface="Tahoma" panose="020B0604030504040204" pitchFamily="34" charset="0"/>
              <a:cs typeface="Tahoma"/>
            </a:endParaRPr>
          </a:p>
          <a:p>
            <a:pPr marL="649745" lvl="1" indent="-278462" algn="just">
              <a:buFont typeface="+mj-lt"/>
              <a:buAutoNum type="alphaLcPeriod"/>
            </a:pP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1 Set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Konverter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 Kit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serta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pemasangannya</a:t>
            </a:r>
            <a:endParaRPr lang="en-US" sz="2200" dirty="0">
              <a:solidFill>
                <a:srgbClr val="002060"/>
              </a:solidFill>
              <a:latin typeface="Franklin Gothic Medium Cond" panose="020B0606030402020204" pitchFamily="34" charset="0"/>
              <a:ea typeface="Tahoma" panose="020B0604030504040204" pitchFamily="34" charset="0"/>
              <a:cs typeface="Tahoma"/>
            </a:endParaRPr>
          </a:p>
          <a:p>
            <a:pPr marL="649745" lvl="1" indent="-278462" algn="just">
              <a:buFont typeface="+mj-lt"/>
              <a:buAutoNum type="alphaLcPeriod"/>
            </a:pP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2 Unit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Tabung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 LPG 3 Kg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beserta</a:t>
            </a: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isinya</a:t>
            </a:r>
            <a:endParaRPr lang="en-US" sz="2200" dirty="0">
              <a:solidFill>
                <a:srgbClr val="002060"/>
              </a:solidFill>
              <a:latin typeface="Franklin Gothic Medium Cond" panose="020B0606030402020204" pitchFamily="34" charset="0"/>
              <a:ea typeface="Tahoma" panose="020B0604030504040204" pitchFamily="34" charset="0"/>
              <a:cs typeface="Tahoma"/>
            </a:endParaRPr>
          </a:p>
          <a:p>
            <a:pPr marL="649745" lvl="1" indent="-278462" algn="just">
              <a:buFont typeface="+mj-lt"/>
              <a:buAutoNum type="alphaLcPeriod"/>
            </a:pPr>
            <a:r>
              <a:rPr lang="en-US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1 Set </a:t>
            </a:r>
            <a:r>
              <a:rPr lang="id-ID" sz="2200" dirty="0">
                <a:solidFill>
                  <a:srgbClr val="002060"/>
                </a:solidFill>
                <a:latin typeface="Franklin Gothic Medium Cond" panose="020B0606030402020204" pitchFamily="34" charset="0"/>
                <a:ea typeface="Tahoma" panose="020B0604030504040204" pitchFamily="34" charset="0"/>
                <a:cs typeface="Tahoma"/>
              </a:rPr>
              <a:t>As Panjang dan Baling-Baling</a:t>
            </a:r>
            <a:endParaRPr lang="en-US" sz="2200" dirty="0">
              <a:solidFill>
                <a:srgbClr val="002060"/>
              </a:solidFill>
              <a:latin typeface="Franklin Gothic Medium Cond" panose="020B0606030402020204" pitchFamily="34" charset="0"/>
              <a:ea typeface="Tahoma" panose="020B0604030504040204" pitchFamily="34" charset="0"/>
              <a:cs typeface="Tahoma"/>
            </a:endParaRPr>
          </a:p>
        </p:txBody>
      </p:sp>
      <p:sp>
        <p:nvSpPr>
          <p:cNvPr id="4" name="object 15"/>
          <p:cNvSpPr/>
          <p:nvPr/>
        </p:nvSpPr>
        <p:spPr>
          <a:xfrm>
            <a:off x="0" y="6047186"/>
            <a:ext cx="9158288" cy="838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lowchart: Process 15"/>
          <p:cNvSpPr/>
          <p:nvPr/>
        </p:nvSpPr>
        <p:spPr>
          <a:xfrm>
            <a:off x="0" y="116632"/>
            <a:ext cx="9140825" cy="648072"/>
          </a:xfrm>
          <a:prstGeom prst="flowChartProcess">
            <a:avLst/>
          </a:prstGeom>
          <a:gradFill>
            <a:gsLst>
              <a:gs pos="55000">
                <a:srgbClr val="0066CC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538" anchor="ctr"/>
          <a:lstStyle/>
          <a:p>
            <a:pPr algn="ctr" defTabSz="633314">
              <a:defRPr/>
            </a:pPr>
            <a:r>
              <a:rPr lang="id-ID" sz="20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PAKET PERDANA</a:t>
            </a:r>
            <a:endParaRPr lang="en-US" sz="20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72" b="-8272"/>
          <a:stretch/>
        </p:blipFill>
        <p:spPr bwMode="auto">
          <a:xfrm>
            <a:off x="467544" y="637307"/>
            <a:ext cx="8329711" cy="317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Process 15"/>
          <p:cNvSpPr/>
          <p:nvPr/>
        </p:nvSpPr>
        <p:spPr>
          <a:xfrm>
            <a:off x="1" y="371430"/>
            <a:ext cx="9140825" cy="598220"/>
          </a:xfrm>
          <a:prstGeom prst="flowChartProces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035" anchor="ctr"/>
          <a:lstStyle/>
          <a:p>
            <a:pPr algn="ctr" defTabSz="584612">
              <a:defRPr/>
            </a:pPr>
            <a:r>
              <a:rPr lang="id-ID" sz="1846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DAERAH PENERIMA PAKET PERDANA T.A. 2016</a:t>
            </a:r>
            <a:endParaRPr lang="en-US" sz="1846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259633" y="3137492"/>
          <a:ext cx="2904388" cy="30167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NO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KAB</a:t>
                      </a:r>
                      <a:r>
                        <a:rPr lang="en-US" sz="1200" dirty="0"/>
                        <a:t>/KOTA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UNIT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1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JAKARTA UTARA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154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2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</a:t>
                      </a:r>
                      <a:r>
                        <a:rPr lang="id-ID" sz="1200" dirty="0"/>
                        <a:t>UKABUMI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785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3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  <a:r>
                        <a:rPr lang="id-ID" sz="1200" dirty="0"/>
                        <a:t>EKASI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/>
                        <a:t>1.100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4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</a:t>
                      </a:r>
                      <a:r>
                        <a:rPr lang="id-ID" sz="1200" dirty="0"/>
                        <a:t>IREBON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/>
                        <a:t>229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578496341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5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CILACAP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902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6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</a:t>
                      </a:r>
                      <a:r>
                        <a:rPr lang="id-ID" sz="1200" dirty="0"/>
                        <a:t>EMALANG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/>
                        <a:t>48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7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DEMAK</a:t>
                      </a:r>
                      <a:r>
                        <a:rPr lang="en-US" sz="1200" dirty="0"/>
                        <a:t> 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200" dirty="0"/>
                        <a:t>400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8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TUBAN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330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9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GRESIK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900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3963202890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/>
                        <a:t>10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id-ID" sz="1200" dirty="0"/>
                        <a:t>KARANGASEM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625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 O T A L</a:t>
                      </a:r>
                      <a:endParaRPr lang="en-US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5</a:t>
                      </a:r>
                      <a:r>
                        <a:rPr lang="id-ID" sz="1200" dirty="0"/>
                        <a:t>.</a:t>
                      </a:r>
                      <a:r>
                        <a:rPr lang="en-US" sz="1200" dirty="0"/>
                        <a:t>473</a:t>
                      </a:r>
                      <a:endParaRPr lang="en-U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0307" marR="60307" marT="34257" marB="34257"/>
                </a:tc>
                <a:extLst>
                  <a:ext uri="{0D108BD9-81ED-4DB2-BD59-A6C34878D82A}">
                    <a16:rowId xmlns:a16="http://schemas.microsoft.com/office/drawing/2014/main" val="1096351775"/>
                  </a:ext>
                </a:extLst>
              </a:tr>
            </a:tbl>
          </a:graphicData>
        </a:graphic>
      </p:graphicFrame>
      <p:pic>
        <p:nvPicPr>
          <p:cNvPr id="10" name="Picture 9" descr="I:\FOTO\Foto Konkit\Pemalang\IMG_20160910_10224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5228" y="3696374"/>
            <a:ext cx="1598910" cy="126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Documents and Settings\Sabardiman\My Documents\Downloads\WhatsApp Image 2016-10-27 at 16.36.44.jpeg"/>
          <p:cNvPicPr/>
          <p:nvPr/>
        </p:nvPicPr>
        <p:blipFill>
          <a:blip r:embed="rId4" cstate="print"/>
          <a:srcRect l="3637" r="12771"/>
          <a:stretch>
            <a:fillRect/>
          </a:stretch>
        </p:blipFill>
        <p:spPr bwMode="auto">
          <a:xfrm>
            <a:off x="4499992" y="3696374"/>
            <a:ext cx="1677452" cy="126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I:\FOTO\Foto Konkit\Tuban\IMG_20160922_11454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959282"/>
            <a:ext cx="1677452" cy="119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C:\Documents and Settings\Sabardiman\My Documents\INFRASTRUKTUR MIGAS\KONKIT NELAYAN\2-VERIFIKASI\Verifikasi Konkit_Tuban\Foto\3-Giyanto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89228" y="4959284"/>
            <a:ext cx="1594910" cy="1194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bject 15"/>
          <p:cNvSpPr/>
          <p:nvPr/>
        </p:nvSpPr>
        <p:spPr>
          <a:xfrm>
            <a:off x="1" y="5845787"/>
            <a:ext cx="9158288" cy="7737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817694" y="1647529"/>
            <a:ext cx="198022" cy="26587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27684" y="2204786"/>
            <a:ext cx="180020" cy="281354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60305" y="2115466"/>
            <a:ext cx="199256" cy="26587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20621" y="2102440"/>
            <a:ext cx="207640" cy="26587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9864" y="2543298"/>
            <a:ext cx="207640" cy="26587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131841" y="2009684"/>
            <a:ext cx="207640" cy="26587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96137" y="2178609"/>
            <a:ext cx="207640" cy="26587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102699" y="1845335"/>
            <a:ext cx="207640" cy="26587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65207" y="2823274"/>
            <a:ext cx="432048" cy="26587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77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77444" y="2277423"/>
            <a:ext cx="192489" cy="26587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6215" y="1180313"/>
            <a:ext cx="2474625" cy="66043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846" b="1" dirty="0">
                <a:latin typeface="Franklin Gothic Medium Cond" panose="020B0606030402020204" pitchFamily="34" charset="0"/>
              </a:rPr>
              <a:t>Total Volume </a:t>
            </a:r>
            <a:r>
              <a:rPr lang="id-ID" sz="1846" b="1" u="sng" dirty="0">
                <a:latin typeface="Franklin Gothic Medium Cond" panose="020B0606030402020204" pitchFamily="34" charset="0"/>
              </a:rPr>
              <a:t>5.473 unit</a:t>
            </a:r>
          </a:p>
          <a:p>
            <a:pPr algn="ctr"/>
            <a:r>
              <a:rPr lang="id-ID" sz="1846" b="1" dirty="0">
                <a:latin typeface="Franklin Gothic Medium Cond" panose="020B0606030402020204" pitchFamily="34" charset="0"/>
              </a:rPr>
              <a:t>Di 10 Kab/Kota</a:t>
            </a:r>
          </a:p>
        </p:txBody>
      </p:sp>
    </p:spTree>
    <p:extLst>
      <p:ext uri="{BB962C8B-B14F-4D97-AF65-F5344CB8AC3E}">
        <p14:creationId xmlns:p14="http://schemas.microsoft.com/office/powerpoint/2010/main" val="109930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" y="703774"/>
            <a:ext cx="8532440" cy="3165543"/>
            <a:chOff x="342148" y="1196769"/>
            <a:chExt cx="7974951" cy="5378982"/>
          </a:xfrm>
        </p:grpSpPr>
        <p:pic>
          <p:nvPicPr>
            <p:cNvPr id="101604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1" t="9850" r="26837" b="10075"/>
            <a:stretch/>
          </p:blipFill>
          <p:spPr bwMode="auto">
            <a:xfrm>
              <a:off x="342148" y="1196769"/>
              <a:ext cx="7974951" cy="5378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1" name="Rounded Rectangle 110"/>
            <p:cNvSpPr/>
            <p:nvPr/>
          </p:nvSpPr>
          <p:spPr>
            <a:xfrm>
              <a:off x="1048787" y="3019863"/>
              <a:ext cx="290723" cy="2804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</a:t>
              </a:r>
            </a:p>
          </p:txBody>
        </p:sp>
        <p:sp>
          <p:nvSpPr>
            <p:cNvPr id="113" name="Rounded Rectangle 112"/>
            <p:cNvSpPr/>
            <p:nvPr/>
          </p:nvSpPr>
          <p:spPr>
            <a:xfrm>
              <a:off x="5778647" y="3738458"/>
              <a:ext cx="263689" cy="264706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7</a:t>
              </a:r>
            </a:p>
          </p:txBody>
        </p:sp>
        <p:sp>
          <p:nvSpPr>
            <p:cNvPr id="116" name="Rounded Rectangle 115"/>
            <p:cNvSpPr/>
            <p:nvPr/>
          </p:nvSpPr>
          <p:spPr>
            <a:xfrm>
              <a:off x="6694862" y="2894122"/>
              <a:ext cx="269975" cy="262840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9</a:t>
              </a:r>
            </a:p>
          </p:txBody>
        </p:sp>
        <p:sp>
          <p:nvSpPr>
            <p:cNvPr id="127" name="Rounded Rectangle 126"/>
            <p:cNvSpPr/>
            <p:nvPr/>
          </p:nvSpPr>
          <p:spPr>
            <a:xfrm>
              <a:off x="1411936" y="3439941"/>
              <a:ext cx="309452" cy="2804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5</a:t>
              </a:r>
            </a:p>
          </p:txBody>
        </p:sp>
        <p:sp>
          <p:nvSpPr>
            <p:cNvPr id="128" name="Rounded Rectangle 127"/>
            <p:cNvSpPr/>
            <p:nvPr/>
          </p:nvSpPr>
          <p:spPr>
            <a:xfrm>
              <a:off x="5062963" y="5078890"/>
              <a:ext cx="272783" cy="2804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6</a:t>
              </a:r>
            </a:p>
          </p:txBody>
        </p:sp>
        <p:sp>
          <p:nvSpPr>
            <p:cNvPr id="129" name="Rounded Rectangle 128"/>
            <p:cNvSpPr/>
            <p:nvPr/>
          </p:nvSpPr>
          <p:spPr>
            <a:xfrm>
              <a:off x="5297358" y="5407258"/>
              <a:ext cx="357777" cy="2953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10</a:t>
              </a:r>
            </a:p>
          </p:txBody>
        </p:sp>
        <p:sp>
          <p:nvSpPr>
            <p:cNvPr id="131" name="Rounded Rectangle 130"/>
            <p:cNvSpPr/>
            <p:nvPr/>
          </p:nvSpPr>
          <p:spPr>
            <a:xfrm>
              <a:off x="3411562" y="5178844"/>
              <a:ext cx="360039" cy="274074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12</a:t>
              </a:r>
            </a:p>
          </p:txBody>
        </p:sp>
        <p:sp>
          <p:nvSpPr>
            <p:cNvPr id="132" name="Rounded Rectangle 131"/>
            <p:cNvSpPr/>
            <p:nvPr/>
          </p:nvSpPr>
          <p:spPr>
            <a:xfrm>
              <a:off x="2828926" y="5060369"/>
              <a:ext cx="399330" cy="298977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13</a:t>
              </a:r>
            </a:p>
          </p:txBody>
        </p:sp>
        <p:sp>
          <p:nvSpPr>
            <p:cNvPr id="133" name="Rounded Rectangle 132"/>
            <p:cNvSpPr/>
            <p:nvPr/>
          </p:nvSpPr>
          <p:spPr>
            <a:xfrm>
              <a:off x="3460584" y="4664335"/>
              <a:ext cx="377658" cy="2804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14</a:t>
              </a:r>
            </a:p>
          </p:txBody>
        </p:sp>
        <p:sp>
          <p:nvSpPr>
            <p:cNvPr id="135" name="Rounded Rectangle 134"/>
            <p:cNvSpPr/>
            <p:nvPr/>
          </p:nvSpPr>
          <p:spPr>
            <a:xfrm>
              <a:off x="4484400" y="5105660"/>
              <a:ext cx="448838" cy="25368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15</a:t>
              </a:r>
            </a:p>
          </p:txBody>
        </p:sp>
        <p:sp>
          <p:nvSpPr>
            <p:cNvPr id="138" name="Rounded Rectangle 137"/>
            <p:cNvSpPr/>
            <p:nvPr/>
          </p:nvSpPr>
          <p:spPr>
            <a:xfrm>
              <a:off x="4223711" y="5128149"/>
              <a:ext cx="364145" cy="273277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16</a:t>
              </a:r>
            </a:p>
          </p:txBody>
        </p:sp>
        <p:sp>
          <p:nvSpPr>
            <p:cNvPr id="139" name="Rounded Rectangle 138"/>
            <p:cNvSpPr/>
            <p:nvPr/>
          </p:nvSpPr>
          <p:spPr>
            <a:xfrm>
              <a:off x="4822685" y="5363788"/>
              <a:ext cx="376670" cy="282802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17</a:t>
              </a:r>
            </a:p>
          </p:txBody>
        </p:sp>
        <p:sp>
          <p:nvSpPr>
            <p:cNvPr id="140" name="Rounded Rectangle 139"/>
            <p:cNvSpPr/>
            <p:nvPr/>
          </p:nvSpPr>
          <p:spPr>
            <a:xfrm>
              <a:off x="4616106" y="4830455"/>
              <a:ext cx="394914" cy="297694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31" b="1" dirty="0"/>
                <a:t>18</a:t>
              </a:r>
            </a:p>
          </p:txBody>
        </p:sp>
        <p:sp>
          <p:nvSpPr>
            <p:cNvPr id="141" name="Rounded Rectangle 140"/>
            <p:cNvSpPr/>
            <p:nvPr/>
          </p:nvSpPr>
          <p:spPr>
            <a:xfrm>
              <a:off x="4637018" y="5359346"/>
              <a:ext cx="296220" cy="26982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4</a:t>
              </a:r>
            </a:p>
          </p:txBody>
        </p:sp>
        <p:sp>
          <p:nvSpPr>
            <p:cNvPr id="143" name="Rounded Rectangle 142"/>
            <p:cNvSpPr/>
            <p:nvPr/>
          </p:nvSpPr>
          <p:spPr>
            <a:xfrm>
              <a:off x="4343285" y="4857100"/>
              <a:ext cx="365533" cy="273277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19</a:t>
              </a:r>
            </a:p>
          </p:txBody>
        </p:sp>
        <p:sp>
          <p:nvSpPr>
            <p:cNvPr id="146" name="Rounded Rectangle 145"/>
            <p:cNvSpPr/>
            <p:nvPr/>
          </p:nvSpPr>
          <p:spPr>
            <a:xfrm>
              <a:off x="5655136" y="4332083"/>
              <a:ext cx="414957" cy="293641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20</a:t>
              </a:r>
            </a:p>
          </p:txBody>
        </p:sp>
        <p:sp>
          <p:nvSpPr>
            <p:cNvPr id="147" name="Rounded Rectangle 146"/>
            <p:cNvSpPr/>
            <p:nvPr/>
          </p:nvSpPr>
          <p:spPr>
            <a:xfrm>
              <a:off x="6046883" y="4789446"/>
              <a:ext cx="378975" cy="297696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21</a:t>
              </a:r>
            </a:p>
          </p:txBody>
        </p:sp>
        <p:sp>
          <p:nvSpPr>
            <p:cNvPr id="149" name="Rounded Rectangle 148"/>
            <p:cNvSpPr/>
            <p:nvPr/>
          </p:nvSpPr>
          <p:spPr>
            <a:xfrm>
              <a:off x="6070092" y="4316833"/>
              <a:ext cx="423001" cy="3022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22</a:t>
              </a:r>
            </a:p>
          </p:txBody>
        </p:sp>
        <p:sp>
          <p:nvSpPr>
            <p:cNvPr id="150" name="Rounded Rectangle 149"/>
            <p:cNvSpPr/>
            <p:nvPr/>
          </p:nvSpPr>
          <p:spPr>
            <a:xfrm>
              <a:off x="3378322" y="4906185"/>
              <a:ext cx="426518" cy="273277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23</a:t>
              </a:r>
            </a:p>
          </p:txBody>
        </p:sp>
        <p:sp>
          <p:nvSpPr>
            <p:cNvPr id="152" name="Rounded Rectangle 151"/>
            <p:cNvSpPr/>
            <p:nvPr/>
          </p:nvSpPr>
          <p:spPr>
            <a:xfrm>
              <a:off x="3785859" y="4748889"/>
              <a:ext cx="432048" cy="2804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24</a:t>
              </a:r>
            </a:p>
          </p:txBody>
        </p:sp>
        <p:sp>
          <p:nvSpPr>
            <p:cNvPr id="153" name="Rounded Rectangle 152"/>
            <p:cNvSpPr/>
            <p:nvPr/>
          </p:nvSpPr>
          <p:spPr>
            <a:xfrm>
              <a:off x="3979995" y="5133368"/>
              <a:ext cx="345654" cy="268058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25</a:t>
              </a:r>
            </a:p>
          </p:txBody>
        </p:sp>
        <p:sp>
          <p:nvSpPr>
            <p:cNvPr id="155" name="Rounded Rectangle 154"/>
            <p:cNvSpPr/>
            <p:nvPr/>
          </p:nvSpPr>
          <p:spPr>
            <a:xfrm>
              <a:off x="1174309" y="3288885"/>
              <a:ext cx="338284" cy="302112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26</a:t>
              </a:r>
            </a:p>
          </p:txBody>
        </p:sp>
        <p:sp>
          <p:nvSpPr>
            <p:cNvPr id="156" name="Rounded Rectangle 155"/>
            <p:cNvSpPr/>
            <p:nvPr/>
          </p:nvSpPr>
          <p:spPr>
            <a:xfrm>
              <a:off x="1505364" y="2734445"/>
              <a:ext cx="350630" cy="2804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27</a:t>
              </a:r>
            </a:p>
          </p:txBody>
        </p:sp>
        <p:sp>
          <p:nvSpPr>
            <p:cNvPr id="158" name="Rounded Rectangle 157"/>
            <p:cNvSpPr/>
            <p:nvPr/>
          </p:nvSpPr>
          <p:spPr>
            <a:xfrm>
              <a:off x="4452994" y="4655670"/>
              <a:ext cx="369691" cy="234671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28</a:t>
              </a:r>
            </a:p>
          </p:txBody>
        </p:sp>
        <p:sp>
          <p:nvSpPr>
            <p:cNvPr id="126" name="Rounded Rectangle 125"/>
            <p:cNvSpPr/>
            <p:nvPr/>
          </p:nvSpPr>
          <p:spPr>
            <a:xfrm>
              <a:off x="5910492" y="4525002"/>
              <a:ext cx="272783" cy="278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8</a:t>
              </a:r>
            </a:p>
          </p:txBody>
        </p:sp>
        <p:sp>
          <p:nvSpPr>
            <p:cNvPr id="125" name="Rounded Rectangle 124"/>
            <p:cNvSpPr/>
            <p:nvPr/>
          </p:nvSpPr>
          <p:spPr>
            <a:xfrm>
              <a:off x="3696487" y="4990919"/>
              <a:ext cx="283508" cy="229481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</a:t>
              </a:r>
            </a:p>
          </p:txBody>
        </p:sp>
        <p:sp>
          <p:nvSpPr>
            <p:cNvPr id="130" name="Rounded Rectangle 129"/>
            <p:cNvSpPr/>
            <p:nvPr/>
          </p:nvSpPr>
          <p:spPr>
            <a:xfrm>
              <a:off x="3198883" y="4655670"/>
              <a:ext cx="366612" cy="2804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11</a:t>
              </a:r>
            </a:p>
          </p:txBody>
        </p:sp>
        <p:sp>
          <p:nvSpPr>
            <p:cNvPr id="110" name="Rounded Rectangle 109"/>
            <p:cNvSpPr/>
            <p:nvPr/>
          </p:nvSpPr>
          <p:spPr>
            <a:xfrm>
              <a:off x="4132414" y="4892707"/>
              <a:ext cx="273369" cy="273277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8" b="1" dirty="0"/>
                <a:t>3</a:t>
              </a:r>
            </a:p>
          </p:txBody>
        </p:sp>
      </p:grpSp>
      <p:sp>
        <p:nvSpPr>
          <p:cNvPr id="42" name="Flowchart: Process 15"/>
          <p:cNvSpPr/>
          <p:nvPr/>
        </p:nvSpPr>
        <p:spPr>
          <a:xfrm>
            <a:off x="1" y="371430"/>
            <a:ext cx="9140825" cy="598220"/>
          </a:xfrm>
          <a:prstGeom prst="flowChart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035" anchor="ctr"/>
          <a:lstStyle/>
          <a:p>
            <a:pPr algn="ctr" defTabSz="584612">
              <a:defRPr/>
            </a:pPr>
            <a:r>
              <a:rPr lang="id-ID" sz="1846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DAERAH PENERIMA PAKET PERDANA T.A. 2017</a:t>
            </a:r>
            <a:endParaRPr lang="en-US" sz="1846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3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592459" y="3310192"/>
          <a:ext cx="2539382" cy="2790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196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UNIT</a:t>
                      </a:r>
                      <a:endParaRPr lang="en-US" sz="11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DEMAK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513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PASAMAN</a:t>
                      </a:r>
                      <a:r>
                        <a:rPr lang="en-US" sz="11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BARAT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898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TUBAN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566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BANYUWANGI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1.172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PADANG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525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LOMBOK BARAT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165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MAMUJU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1.240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MAKASSAR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1.375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GORONTALO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418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823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10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LOMBOK TIMUR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2.000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44" name="Content Placeholder 4"/>
          <p:cNvGraphicFramePr>
            <a:graphicFrameLocks/>
          </p:cNvGraphicFramePr>
          <p:nvPr/>
        </p:nvGraphicFramePr>
        <p:xfrm>
          <a:off x="3269956" y="3561937"/>
          <a:ext cx="2526181" cy="2510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6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11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UNIT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8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11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CIREBON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100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8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12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CILACAP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2.005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8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13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SUKABUMI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639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88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14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PATI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345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8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15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PROBOLINGGO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345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8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16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PASURUAN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325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8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17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JEMBRANA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1.305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8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18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SURABAYA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1.234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8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19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LAMONGAN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279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5" name="object 15"/>
          <p:cNvSpPr/>
          <p:nvPr/>
        </p:nvSpPr>
        <p:spPr>
          <a:xfrm>
            <a:off x="1" y="5845787"/>
            <a:ext cx="9158288" cy="7737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6" name="Content Placeholder 4"/>
          <p:cNvGraphicFramePr>
            <a:graphicFrameLocks/>
          </p:cNvGraphicFramePr>
          <p:nvPr/>
        </p:nvGraphicFramePr>
        <p:xfrm>
          <a:off x="5940152" y="3549325"/>
          <a:ext cx="2376264" cy="2478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90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UNIT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52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MAROS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425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52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JENEPONTO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371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52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22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SOPPENG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204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52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23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PEMALANG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43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13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</a:pP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24</a:t>
                      </a:r>
                      <a:r>
                        <a:rPr lang="id-ID" sz="11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600"/>
                        </a:spcBef>
                      </a:pP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PEKALONGAN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600"/>
                        </a:spcBef>
                      </a:pP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45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18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25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MALANG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74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52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26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AGAM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82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13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27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LABUHAN BATU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169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13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28</a:t>
                      </a:r>
                      <a:r>
                        <a:rPr lang="id-ID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11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JEPARA</a:t>
                      </a:r>
                    </a:p>
                  </a:txBody>
                  <a:tcPr marL="68580" marR="68580" marT="31659" marB="31659" anchor="ctr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219</a:t>
                      </a:r>
                    </a:p>
                  </a:txBody>
                  <a:tcPr marL="68580" marR="68580" marT="31659" marB="31659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6952713" y="2536018"/>
            <a:ext cx="2217063" cy="8235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d-ID" sz="1476" dirty="0">
                <a:latin typeface="Franklin Gothic Medium Cond" panose="020B0606030402020204" pitchFamily="34" charset="0"/>
              </a:rPr>
              <a:t>Nilai Kontrak Rp 120,92 M</a:t>
            </a:r>
          </a:p>
          <a:p>
            <a:r>
              <a:rPr lang="id-ID" sz="1476" dirty="0">
                <a:latin typeface="Franklin Gothic Medium Cond" panose="020B0606030402020204" pitchFamily="34" charset="0"/>
              </a:rPr>
              <a:t>Total Volume </a:t>
            </a:r>
            <a:r>
              <a:rPr lang="id-ID" u="sng" dirty="0">
                <a:latin typeface="Franklin Gothic Medium Cond" panose="020B0606030402020204" pitchFamily="34" charset="0"/>
              </a:rPr>
              <a:t>17.081 unit</a:t>
            </a:r>
          </a:p>
          <a:p>
            <a:r>
              <a:rPr lang="id-ID" sz="1476" dirty="0">
                <a:latin typeface="Franklin Gothic Medium Cond" panose="020B0606030402020204" pitchFamily="34" charset="0"/>
              </a:rPr>
              <a:t>Di 28 Kabupaten/Kota</a:t>
            </a:r>
          </a:p>
        </p:txBody>
      </p:sp>
    </p:spTree>
    <p:extLst>
      <p:ext uri="{BB962C8B-B14F-4D97-AF65-F5344CB8AC3E}">
        <p14:creationId xmlns:p14="http://schemas.microsoft.com/office/powerpoint/2010/main" val="296085459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object 15"/>
          <p:cNvSpPr/>
          <p:nvPr/>
        </p:nvSpPr>
        <p:spPr>
          <a:xfrm>
            <a:off x="1" y="6024459"/>
            <a:ext cx="9158288" cy="7737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Group 5"/>
          <p:cNvGrpSpPr/>
          <p:nvPr/>
        </p:nvGrpSpPr>
        <p:grpSpPr>
          <a:xfrm>
            <a:off x="1" y="260135"/>
            <a:ext cx="9169446" cy="3423779"/>
            <a:chOff x="1" y="-3937"/>
            <a:chExt cx="9933566" cy="3709094"/>
          </a:xfrm>
        </p:grpSpPr>
        <p:grpSp>
          <p:nvGrpSpPr>
            <p:cNvPr id="23" name="Group 22"/>
            <p:cNvGrpSpPr/>
            <p:nvPr/>
          </p:nvGrpSpPr>
          <p:grpSpPr>
            <a:xfrm>
              <a:off x="1" y="-3937"/>
              <a:ext cx="9902560" cy="3709094"/>
              <a:chOff x="0" y="151954"/>
              <a:chExt cx="9140825" cy="3709094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0" y="151954"/>
                <a:ext cx="9140825" cy="3709094"/>
                <a:chOff x="0" y="151954"/>
                <a:chExt cx="9140825" cy="3709094"/>
              </a:xfrm>
            </p:grpSpPr>
            <p:grpSp>
              <p:nvGrpSpPr>
                <p:cNvPr id="21" name="Group 20"/>
                <p:cNvGrpSpPr/>
                <p:nvPr/>
              </p:nvGrpSpPr>
              <p:grpSpPr>
                <a:xfrm>
                  <a:off x="0" y="151954"/>
                  <a:ext cx="9140825" cy="3709094"/>
                  <a:chOff x="0" y="151954"/>
                  <a:chExt cx="9140825" cy="3709094"/>
                </a:xfrm>
              </p:grpSpPr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0" y="151954"/>
                    <a:ext cx="9140825" cy="3709094"/>
                    <a:chOff x="0" y="151954"/>
                    <a:chExt cx="9140825" cy="3709094"/>
                  </a:xfrm>
                </p:grpSpPr>
                <p:grpSp>
                  <p:nvGrpSpPr>
                    <p:cNvPr id="18" name="Group 17"/>
                    <p:cNvGrpSpPr/>
                    <p:nvPr/>
                  </p:nvGrpSpPr>
                  <p:grpSpPr>
                    <a:xfrm>
                      <a:off x="0" y="151954"/>
                      <a:ext cx="9140825" cy="3709094"/>
                      <a:chOff x="0" y="151954"/>
                      <a:chExt cx="9140825" cy="3709094"/>
                    </a:xfrm>
                  </p:grpSpPr>
                  <p:grpSp>
                    <p:nvGrpSpPr>
                      <p:cNvPr id="17" name="Group 16"/>
                      <p:cNvGrpSpPr/>
                      <p:nvPr/>
                    </p:nvGrpSpPr>
                    <p:grpSpPr>
                      <a:xfrm>
                        <a:off x="0" y="151954"/>
                        <a:ext cx="9140825" cy="3709094"/>
                        <a:chOff x="0" y="151954"/>
                        <a:chExt cx="9140825" cy="3709094"/>
                      </a:xfrm>
                    </p:grpSpPr>
                    <p:grpSp>
                      <p:nvGrpSpPr>
                        <p:cNvPr id="7" name="Group 6"/>
                        <p:cNvGrpSpPr/>
                        <p:nvPr/>
                      </p:nvGrpSpPr>
                      <p:grpSpPr>
                        <a:xfrm>
                          <a:off x="0" y="151954"/>
                          <a:ext cx="9140825" cy="3709094"/>
                          <a:chOff x="0" y="151954"/>
                          <a:chExt cx="9140825" cy="3709094"/>
                        </a:xfrm>
                      </p:grpSpPr>
                      <p:grpSp>
                        <p:nvGrpSpPr>
                          <p:cNvPr id="2048" name="Group 2047"/>
                          <p:cNvGrpSpPr/>
                          <p:nvPr/>
                        </p:nvGrpSpPr>
                        <p:grpSpPr>
                          <a:xfrm>
                            <a:off x="0" y="151954"/>
                            <a:ext cx="9140825" cy="3709094"/>
                            <a:chOff x="0" y="151954"/>
                            <a:chExt cx="9140825" cy="3709094"/>
                          </a:xfrm>
                        </p:grpSpPr>
                        <p:grpSp>
                          <p:nvGrpSpPr>
                            <p:cNvPr id="16" name="Group 15"/>
                            <p:cNvGrpSpPr/>
                            <p:nvPr/>
                          </p:nvGrpSpPr>
                          <p:grpSpPr>
                            <a:xfrm>
                              <a:off x="0" y="151954"/>
                              <a:ext cx="9140825" cy="3709094"/>
                              <a:chOff x="0" y="151954"/>
                              <a:chExt cx="9140825" cy="3709094"/>
                            </a:xfrm>
                          </p:grpSpPr>
                          <p:grpSp>
                            <p:nvGrpSpPr>
                              <p:cNvPr id="15" name="Group 14"/>
                              <p:cNvGrpSpPr/>
                              <p:nvPr/>
                            </p:nvGrpSpPr>
                            <p:grpSpPr>
                              <a:xfrm>
                                <a:off x="0" y="151954"/>
                                <a:ext cx="9140825" cy="3709094"/>
                                <a:chOff x="0" y="151954"/>
                                <a:chExt cx="9140825" cy="3709094"/>
                              </a:xfrm>
                            </p:grpSpPr>
                            <p:grpSp>
                              <p:nvGrpSpPr>
                                <p:cNvPr id="14" name="Group 13"/>
                                <p:cNvGrpSpPr/>
                                <p:nvPr/>
                              </p:nvGrpSpPr>
                              <p:grpSpPr>
                                <a:xfrm>
                                  <a:off x="0" y="151954"/>
                                  <a:ext cx="9140825" cy="3709094"/>
                                  <a:chOff x="0" y="151954"/>
                                  <a:chExt cx="9140825" cy="3709094"/>
                                </a:xfrm>
                              </p:grpSpPr>
                              <p:grpSp>
                                <p:nvGrpSpPr>
                                  <p:cNvPr id="12" name="Group 11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151954"/>
                                    <a:ext cx="9140825" cy="3709094"/>
                                    <a:chOff x="0" y="151954"/>
                                    <a:chExt cx="9140825" cy="3709094"/>
                                  </a:xfrm>
                                </p:grpSpPr>
                                <p:grpSp>
                                  <p:nvGrpSpPr>
                                    <p:cNvPr id="11" name="Group 10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151954"/>
                                      <a:ext cx="9140825" cy="3709094"/>
                                      <a:chOff x="0" y="151954"/>
                                      <a:chExt cx="9140825" cy="3709094"/>
                                    </a:xfrm>
                                  </p:grpSpPr>
                                  <p:grpSp>
                                    <p:nvGrpSpPr>
                                      <p:cNvPr id="2" name="Group 1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0" y="151954"/>
                                        <a:ext cx="9140825" cy="3709094"/>
                                        <a:chOff x="0" y="151954"/>
                                        <a:chExt cx="9140825" cy="3709094"/>
                                      </a:xfrm>
                                    </p:grpSpPr>
                                    <p:pic>
                                      <p:nvPicPr>
                                        <p:cNvPr id="1026" name="Picture 2" descr="D:\Nelayan\PETA.jpg"/>
                                        <p:cNvPicPr>
                                          <a:picLocks noChangeAspect="1" noChangeArrowheads="1"/>
                                        </p:cNvPicPr>
                                        <p:nvPr/>
                                      </p:nvPicPr>
                                      <p:blipFill>
                                        <a:blip r:embed="rId4">
                                          <a:extLst>
                                            <a:ext uri="{28A0092B-C50C-407E-A947-70E740481C1C}">
                                              <a14:useLocalDpi xmlns:a14="http://schemas.microsoft.com/office/drawing/2010/main" val="0"/>
                                            </a:ext>
                                          </a:extLst>
                                        </a:blip>
                                        <a:srcRect/>
                                        <a:stretch>
                                          <a:fillRect/>
                                        </a:stretch>
                                      </p:blipFill>
                                      <p:spPr bwMode="auto">
                                        <a:xfrm>
                                          <a:off x="0" y="151954"/>
                                          <a:ext cx="9140825" cy="3709094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extLst>
                                          <a:ext uri="{909E8E84-426E-40DD-AFC4-6F175D3DCCD1}">
                                            <a14:hiddenFill xmlns:a14="http://schemas.microsoft.com/office/drawing/2010/main">
                                              <a:solidFill>
                                                <a:srgbClr val="FFFFFF"/>
                                              </a:solidFill>
                                            </a14:hiddenFill>
                                          </a:ext>
                                        </a:extLst>
                                      </p:spPr>
                                    </p:pic>
                                    <p:sp>
                                      <p:nvSpPr>
                                        <p:cNvPr id="36" name="Flowchart: Connector 35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1285921" y="1196752"/>
                                          <a:ext cx="45719" cy="45719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id-ID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38" name="Flowchart: Connector 37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1429937" y="1340768"/>
                                          <a:ext cx="45719" cy="45719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id-ID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39" name="Flowchart: Connector 38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1187624" y="1340768"/>
                                          <a:ext cx="45719" cy="45719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id-ID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40" name="Flowchart: Connector 39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1285921" y="1556792"/>
                                          <a:ext cx="45719" cy="45719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id-ID"/>
                                        </a:p>
                                      </p:txBody>
                                    </p:sp>
                                  </p:grpSp>
                                  <p:sp>
                                    <p:nvSpPr>
                                      <p:cNvPr id="37" name="TextBox 36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1187624" y="960983"/>
                                        <a:ext cx="295274" cy="315434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non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id-ID" sz="1292" b="1" dirty="0">
                                            <a:latin typeface="Arial Black" pitchFamily="34" charset="0"/>
                                          </a:rPr>
                                          <a:t>1</a:t>
                                        </a:r>
                                      </a:p>
                                    </p:txBody>
                                  </p:sp>
                                  <p:sp>
                                    <p:nvSpPr>
                                      <p:cNvPr id="51" name="TextBox 50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1403648" y="1104999"/>
                                        <a:ext cx="295274" cy="315434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non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id-ID" sz="1292" b="1" dirty="0">
                                            <a:latin typeface="Arial Black" pitchFamily="34" charset="0"/>
                                          </a:rPr>
                                          <a:t>2</a:t>
                                        </a:r>
                                      </a:p>
                                    </p:txBody>
                                  </p:sp>
                                  <p:sp>
                                    <p:nvSpPr>
                                      <p:cNvPr id="52" name="TextBox 51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954740" y="1196752"/>
                                        <a:ext cx="295274" cy="315434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non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id-ID" sz="1292" b="1" dirty="0">
                                            <a:latin typeface="Arial Black" pitchFamily="34" charset="0"/>
                                          </a:rPr>
                                          <a:t>3</a:t>
                                        </a:r>
                                      </a:p>
                                    </p:txBody>
                                  </p:sp>
                                  <p:sp>
                                    <p:nvSpPr>
                                      <p:cNvPr id="53" name="TextBox 52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1043608" y="1412776"/>
                                        <a:ext cx="295274" cy="315434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non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id-ID" sz="1292" b="1" dirty="0">
                                            <a:latin typeface="Arial Black" pitchFamily="34" charset="0"/>
                                          </a:rPr>
                                          <a:t>4</a:t>
                                        </a:r>
                                      </a:p>
                                    </p:txBody>
                                  </p:sp>
                                </p:grpSp>
                                <p:sp>
                                  <p:nvSpPr>
                                    <p:cNvPr id="42" name="Flowchart: Connector 41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763688" y="2060848"/>
                                      <a:ext cx="45719" cy="45719"/>
                                    </a:xfrm>
                                    <a:prstGeom prst="flowChartConnector">
                                      <a:avLst/>
                                    </a:prstGeom>
                                    <a:solidFill>
                                      <a:schemeClr val="tx1"/>
                                    </a:solidFill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id-ID"/>
                                    </a:p>
                                  </p:txBody>
                                </p:sp>
                                <p:sp>
                                  <p:nvSpPr>
                                    <p:cNvPr id="43" name="Flowchart: Connector 42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547664" y="1844824"/>
                                      <a:ext cx="45719" cy="45719"/>
                                    </a:xfrm>
                                    <a:prstGeom prst="flowChartConnector">
                                      <a:avLst/>
                                    </a:prstGeom>
                                    <a:solidFill>
                                      <a:schemeClr val="tx1"/>
                                    </a:solidFill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id-ID"/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54" name="TextBox 53"/>
                                  <p:cNvSpPr txBox="1"/>
                                  <p:nvPr/>
                                </p:nvSpPr>
                                <p:spPr>
                                  <a:xfrm>
                                    <a:off x="840577" y="1032991"/>
                                    <a:ext cx="295274" cy="31543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id-ID" sz="1292" b="1" dirty="0">
                                        <a:latin typeface="Arial Black" pitchFamily="34" charset="0"/>
                                      </a:rPr>
                                      <a:t>5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55" name="TextBox 54"/>
                                  <p:cNvSpPr txBox="1"/>
                                  <p:nvPr/>
                                </p:nvSpPr>
                                <p:spPr>
                                  <a:xfrm>
                                    <a:off x="1314780" y="1772816"/>
                                    <a:ext cx="295274" cy="31543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id-ID" sz="1292" b="1" dirty="0">
                                        <a:latin typeface="Arial Black" pitchFamily="34" charset="0"/>
                                      </a:rPr>
                                      <a:t>6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56" name="TextBox 55"/>
                                  <p:cNvSpPr txBox="1"/>
                                  <p:nvPr/>
                                </p:nvSpPr>
                                <p:spPr>
                                  <a:xfrm>
                                    <a:off x="1602812" y="1844824"/>
                                    <a:ext cx="295274" cy="31543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id-ID" sz="1292" b="1" dirty="0">
                                        <a:latin typeface="Arial Black" pitchFamily="34" charset="0"/>
                                      </a:rPr>
                                      <a:t>7</a:t>
                                    </a: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44" name="Flowchart: Connector 43"/>
                                <p:cNvSpPr/>
                                <p:nvPr/>
                              </p:nvSpPr>
                              <p:spPr>
                                <a:xfrm>
                                  <a:off x="1907704" y="1628800"/>
                                  <a:ext cx="45719" cy="45719"/>
                                </a:xfrm>
                                <a:prstGeom prst="flowChartConnector">
                                  <a:avLst/>
                                </a:prstGeom>
                                <a:solidFill>
                                  <a:schemeClr val="tx1"/>
                                </a:solidFill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id-ID"/>
                                </a:p>
                              </p:txBody>
                            </p:sp>
                            <p:sp>
                              <p:nvSpPr>
                                <p:cNvPr id="45" name="Flowchart: Connector 44"/>
                                <p:cNvSpPr/>
                                <p:nvPr/>
                              </p:nvSpPr>
                              <p:spPr>
                                <a:xfrm>
                                  <a:off x="1979712" y="1772816"/>
                                  <a:ext cx="45719" cy="45719"/>
                                </a:xfrm>
                                <a:prstGeom prst="flowChartConnector">
                                  <a:avLst/>
                                </a:prstGeom>
                                <a:solidFill>
                                  <a:schemeClr val="tx1"/>
                                </a:solidFill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id-ID"/>
                                </a:p>
                              </p:txBody>
                            </p:sp>
                            <p:sp>
                              <p:nvSpPr>
                                <p:cNvPr id="46" name="Flowchart: Connector 45"/>
                                <p:cNvSpPr/>
                                <p:nvPr/>
                              </p:nvSpPr>
                              <p:spPr>
                                <a:xfrm>
                                  <a:off x="2339752" y="1772816"/>
                                  <a:ext cx="45719" cy="45719"/>
                                </a:xfrm>
                                <a:prstGeom prst="flowChartConnector">
                                  <a:avLst/>
                                </a:prstGeom>
                                <a:solidFill>
                                  <a:schemeClr val="tx1"/>
                                </a:solidFill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id-ID"/>
                                </a:p>
                              </p:txBody>
                            </p:sp>
                          </p:grpSp>
                          <p:sp>
                            <p:nvSpPr>
                              <p:cNvPr id="57" name="TextBox 56"/>
                              <p:cNvSpPr txBox="1"/>
                              <p:nvPr/>
                            </p:nvSpPr>
                            <p:spPr>
                              <a:xfrm>
                                <a:off x="1742715" y="1393032"/>
                                <a:ext cx="295274" cy="315434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id-ID" sz="1292" b="1" dirty="0">
                                    <a:latin typeface="Arial Black" pitchFamily="34" charset="0"/>
                                  </a:rPr>
                                  <a:t>8</a:t>
                                </a:r>
                              </a:p>
                            </p:txBody>
                          </p:sp>
                          <p:sp>
                            <p:nvSpPr>
                              <p:cNvPr id="58" name="TextBox 57"/>
                              <p:cNvSpPr txBox="1"/>
                              <p:nvPr/>
                            </p:nvSpPr>
                            <p:spPr>
                              <a:xfrm>
                                <a:off x="1930563" y="1546212"/>
                                <a:ext cx="295274" cy="315434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id-ID" sz="1292" b="1" dirty="0">
                                    <a:latin typeface="Arial Black" pitchFamily="34" charset="0"/>
                                  </a:rPr>
                                  <a:t>9</a:t>
                                </a:r>
                              </a:p>
                            </p:txBody>
                          </p:sp>
                          <p:sp>
                            <p:nvSpPr>
                              <p:cNvPr id="59" name="TextBox 58"/>
                              <p:cNvSpPr txBox="1"/>
                              <p:nvPr/>
                            </p:nvSpPr>
                            <p:spPr>
                              <a:xfrm>
                                <a:off x="2172913" y="1537047"/>
                                <a:ext cx="405880" cy="315434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id-ID" sz="1292" b="1" dirty="0">
                                    <a:latin typeface="Arial Black" pitchFamily="34" charset="0"/>
                                  </a:rPr>
                                  <a:t>10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47" name="Flowchart: Connector 46"/>
                            <p:cNvSpPr/>
                            <p:nvPr/>
                          </p:nvSpPr>
                          <p:spPr>
                            <a:xfrm>
                              <a:off x="2699792" y="1620659"/>
                              <a:ext cx="45719" cy="45719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id-ID"/>
                            </a:p>
                          </p:txBody>
                        </p:sp>
                        <p:sp>
                          <p:nvSpPr>
                            <p:cNvPr id="48" name="Flowchart: Connector 47"/>
                            <p:cNvSpPr/>
                            <p:nvPr/>
                          </p:nvSpPr>
                          <p:spPr>
                            <a:xfrm>
                              <a:off x="2913136" y="2303161"/>
                              <a:ext cx="45719" cy="45719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id-ID"/>
                            </a:p>
                          </p:txBody>
                        </p:sp>
                      </p:grpSp>
                      <p:sp>
                        <p:nvSpPr>
                          <p:cNvPr id="49" name="Flowchart: Connector 48"/>
                          <p:cNvSpPr/>
                          <p:nvPr/>
                        </p:nvSpPr>
                        <p:spPr>
                          <a:xfrm>
                            <a:off x="3938123" y="3047056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50" name="Flowchart: Connector 49"/>
                          <p:cNvSpPr/>
                          <p:nvPr/>
                        </p:nvSpPr>
                        <p:spPr>
                          <a:xfrm>
                            <a:off x="3446161" y="3140968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80" name="Flowchart: Connector 79"/>
                          <p:cNvSpPr/>
                          <p:nvPr/>
                        </p:nvSpPr>
                        <p:spPr>
                          <a:xfrm>
                            <a:off x="4382265" y="3167257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81" name="Flowchart: Connector 80"/>
                          <p:cNvSpPr/>
                          <p:nvPr/>
                        </p:nvSpPr>
                        <p:spPr>
                          <a:xfrm>
                            <a:off x="5102345" y="3095249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82" name="Flowchart: Connector 81"/>
                          <p:cNvSpPr/>
                          <p:nvPr/>
                        </p:nvSpPr>
                        <p:spPr>
                          <a:xfrm>
                            <a:off x="5004048" y="3095249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83" name="Flowchart: Connector 82"/>
                          <p:cNvSpPr/>
                          <p:nvPr/>
                        </p:nvSpPr>
                        <p:spPr>
                          <a:xfrm>
                            <a:off x="5148064" y="3284984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</p:grpSp>
                    <p:sp>
                      <p:nvSpPr>
                        <p:cNvPr id="79" name="Flowchart: Connector 78"/>
                        <p:cNvSpPr/>
                        <p:nvPr/>
                      </p:nvSpPr>
                      <p:spPr>
                        <a:xfrm>
                          <a:off x="4716016" y="3023241"/>
                          <a:ext cx="45719" cy="45719"/>
                        </a:xfrm>
                        <a:prstGeom prst="flowChartConnector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id-ID"/>
                        </a:p>
                      </p:txBody>
                    </p:sp>
                  </p:grpSp>
                  <p:sp>
                    <p:nvSpPr>
                      <p:cNvPr id="66" name="TextBox 65"/>
                      <p:cNvSpPr txBox="1"/>
                      <p:nvPr/>
                    </p:nvSpPr>
                    <p:spPr>
                      <a:xfrm>
                        <a:off x="3131840" y="2915070"/>
                        <a:ext cx="405880" cy="31543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id-ID" sz="1292" b="1" dirty="0">
                            <a:latin typeface="Arial Black" pitchFamily="34" charset="0"/>
                          </a:rPr>
                          <a:t>13</a:t>
                        </a:r>
                      </a:p>
                    </p:txBody>
                  </p:sp>
                  <p:sp>
                    <p:nvSpPr>
                      <p:cNvPr id="68" name="TextBox 67"/>
                      <p:cNvSpPr txBox="1"/>
                      <p:nvPr/>
                    </p:nvSpPr>
                    <p:spPr>
                      <a:xfrm>
                        <a:off x="3764775" y="2776857"/>
                        <a:ext cx="405880" cy="31543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id-ID" sz="1292" b="1" dirty="0">
                            <a:latin typeface="Arial Black" pitchFamily="34" charset="0"/>
                          </a:rPr>
                          <a:t>14</a:t>
                        </a:r>
                      </a:p>
                    </p:txBody>
                  </p:sp>
                </p:grpSp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4929414" y="2689175"/>
                      <a:ext cx="405880" cy="31543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18</a:t>
                      </a:r>
                    </a:p>
                  </p:txBody>
                </p:sp>
                <p:sp>
                  <p:nvSpPr>
                    <p:cNvPr id="69" name="TextBox 68"/>
                    <p:cNvSpPr txBox="1"/>
                    <p:nvPr/>
                  </p:nvSpPr>
                  <p:spPr>
                    <a:xfrm>
                      <a:off x="4558998" y="2784843"/>
                      <a:ext cx="405880" cy="31543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16</a:t>
                      </a:r>
                    </a:p>
                  </p:txBody>
                </p:sp>
                <p:sp>
                  <p:nvSpPr>
                    <p:cNvPr id="78" name="Flowchart: Connector 77"/>
                    <p:cNvSpPr/>
                    <p:nvPr/>
                  </p:nvSpPr>
                  <p:spPr>
                    <a:xfrm>
                      <a:off x="5220072" y="3140968"/>
                      <a:ext cx="45719" cy="45719"/>
                    </a:xfrm>
                    <a:prstGeom prst="flowChartConnector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91" name="Flowchart: Connector 90"/>
                    <p:cNvSpPr/>
                    <p:nvPr/>
                  </p:nvSpPr>
                  <p:spPr>
                    <a:xfrm>
                      <a:off x="5580112" y="3239265"/>
                      <a:ext cx="45719" cy="45719"/>
                    </a:xfrm>
                    <a:prstGeom prst="flowChartConnector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92" name="TextBox 91"/>
                    <p:cNvSpPr txBox="1"/>
                    <p:nvPr/>
                  </p:nvSpPr>
                  <p:spPr>
                    <a:xfrm>
                      <a:off x="4788024" y="3212976"/>
                      <a:ext cx="405880" cy="31543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22</a:t>
                      </a:r>
                    </a:p>
                  </p:txBody>
                </p:sp>
                <p:sp>
                  <p:nvSpPr>
                    <p:cNvPr id="94" name="TextBox 93"/>
                    <p:cNvSpPr txBox="1"/>
                    <p:nvPr/>
                  </p:nvSpPr>
                  <p:spPr>
                    <a:xfrm>
                      <a:off x="5220072" y="2780928"/>
                      <a:ext cx="405880" cy="31543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20</a:t>
                      </a:r>
                    </a:p>
                  </p:txBody>
                </p:sp>
                <p:sp>
                  <p:nvSpPr>
                    <p:cNvPr id="95" name="TextBox 94"/>
                    <p:cNvSpPr txBox="1"/>
                    <p:nvPr/>
                  </p:nvSpPr>
                  <p:spPr>
                    <a:xfrm>
                      <a:off x="5004048" y="2852936"/>
                      <a:ext cx="405880" cy="31543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19</a:t>
                      </a:r>
                    </a:p>
                  </p:txBody>
                </p:sp>
              </p:grpSp>
              <p:sp>
                <p:nvSpPr>
                  <p:cNvPr id="84" name="Flowchart: Connector 83"/>
                  <p:cNvSpPr/>
                  <p:nvPr/>
                </p:nvSpPr>
                <p:spPr>
                  <a:xfrm>
                    <a:off x="6614513" y="1844824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86" name="Flowchart: Connector 85"/>
                  <p:cNvSpPr/>
                  <p:nvPr/>
                </p:nvSpPr>
                <p:spPr>
                  <a:xfrm>
                    <a:off x="6758529" y="1079025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87" name="Flowchart: Connector 86"/>
                  <p:cNvSpPr/>
                  <p:nvPr/>
                </p:nvSpPr>
                <p:spPr>
                  <a:xfrm>
                    <a:off x="6444208" y="1916832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88" name="Flowchart: Connector 87"/>
                  <p:cNvSpPr/>
                  <p:nvPr/>
                </p:nvSpPr>
                <p:spPr>
                  <a:xfrm>
                    <a:off x="6300192" y="2231153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89" name="Flowchart: Connector 88"/>
                  <p:cNvSpPr/>
                  <p:nvPr/>
                </p:nvSpPr>
                <p:spPr>
                  <a:xfrm>
                    <a:off x="6182465" y="2420888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07" name="Flowchart: Connector 106"/>
                  <p:cNvSpPr/>
                  <p:nvPr/>
                </p:nvSpPr>
                <p:spPr>
                  <a:xfrm>
                    <a:off x="6758529" y="1583081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08" name="Flowchart: Connector 107"/>
                  <p:cNvSpPr/>
                  <p:nvPr/>
                </p:nvSpPr>
                <p:spPr>
                  <a:xfrm>
                    <a:off x="6542505" y="1628800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</p:grpSp>
            <p:sp>
              <p:nvSpPr>
                <p:cNvPr id="99" name="TextBox 98"/>
                <p:cNvSpPr txBox="1"/>
                <p:nvPr/>
              </p:nvSpPr>
              <p:spPr>
                <a:xfrm>
                  <a:off x="6732240" y="970855"/>
                  <a:ext cx="405880" cy="3154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34</a:t>
                  </a: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6660232" y="1321023"/>
                  <a:ext cx="405880" cy="3154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33</a:t>
                  </a: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6307124" y="1393032"/>
                  <a:ext cx="405880" cy="3154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32</a:t>
                  </a: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6084168" y="1753071"/>
                  <a:ext cx="405880" cy="3154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30</a:t>
                  </a:r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5955169" y="2060848"/>
                  <a:ext cx="405880" cy="3154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29</a:t>
                  </a: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6595156" y="1753071"/>
                  <a:ext cx="405880" cy="3154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31</a:t>
                  </a: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6019092" y="2420888"/>
                  <a:ext cx="405880" cy="3154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28</a:t>
                  </a:r>
                </a:p>
              </p:txBody>
            </p:sp>
          </p:grpSp>
          <p:sp>
            <p:nvSpPr>
              <p:cNvPr id="106" name="Flowchart: Connector 105"/>
              <p:cNvSpPr/>
              <p:nvPr/>
            </p:nvSpPr>
            <p:spPr>
              <a:xfrm>
                <a:off x="6398489" y="3455289"/>
                <a:ext cx="45719" cy="45719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16" name="Flowchart: Connector 115"/>
              <p:cNvSpPr/>
              <p:nvPr/>
            </p:nvSpPr>
            <p:spPr>
              <a:xfrm>
                <a:off x="6470497" y="3383281"/>
                <a:ext cx="45719" cy="45719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17" name="Flowchart: Connector 116"/>
              <p:cNvSpPr/>
              <p:nvPr/>
            </p:nvSpPr>
            <p:spPr>
              <a:xfrm>
                <a:off x="6372200" y="3356992"/>
                <a:ext cx="45719" cy="45719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18" name="Flowchart: Connector 117"/>
              <p:cNvSpPr/>
              <p:nvPr/>
            </p:nvSpPr>
            <p:spPr>
              <a:xfrm>
                <a:off x="6300192" y="3455289"/>
                <a:ext cx="45719" cy="45719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19" name="Flowchart: Connector 118"/>
              <p:cNvSpPr/>
              <p:nvPr/>
            </p:nvSpPr>
            <p:spPr>
              <a:xfrm>
                <a:off x="6110457" y="3356992"/>
                <a:ext cx="45719" cy="45719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105" name="Flowchart: Connector 104"/>
            <p:cNvSpPr/>
            <p:nvPr/>
          </p:nvSpPr>
          <p:spPr>
            <a:xfrm>
              <a:off x="7917330" y="2625037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4" name="Flowchart: Connector 123"/>
            <p:cNvSpPr/>
            <p:nvPr/>
          </p:nvSpPr>
          <p:spPr>
            <a:xfrm>
              <a:off x="8179836" y="2147270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5" name="Flowchart: Connector 124"/>
            <p:cNvSpPr/>
            <p:nvPr/>
          </p:nvSpPr>
          <p:spPr>
            <a:xfrm>
              <a:off x="8229365" y="2625037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7" name="Flowchart: Connector 126"/>
            <p:cNvSpPr/>
            <p:nvPr/>
          </p:nvSpPr>
          <p:spPr>
            <a:xfrm>
              <a:off x="8073347" y="2651326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8" name="Flowchart: Connector 127"/>
            <p:cNvSpPr/>
            <p:nvPr/>
          </p:nvSpPr>
          <p:spPr>
            <a:xfrm>
              <a:off x="8151356" y="2337005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9" name="Flowchart: Connector 128"/>
            <p:cNvSpPr/>
            <p:nvPr/>
          </p:nvSpPr>
          <p:spPr>
            <a:xfrm>
              <a:off x="8151356" y="2452070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0" name="Flowchart: Connector 129"/>
            <p:cNvSpPr/>
            <p:nvPr/>
          </p:nvSpPr>
          <p:spPr>
            <a:xfrm>
              <a:off x="8803905" y="1859238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1" name="Flowchart: Connector 130"/>
            <p:cNvSpPr/>
            <p:nvPr/>
          </p:nvSpPr>
          <p:spPr>
            <a:xfrm>
              <a:off x="8541399" y="1427190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2" name="Flowchart: Connector 131"/>
            <p:cNvSpPr/>
            <p:nvPr/>
          </p:nvSpPr>
          <p:spPr>
            <a:xfrm>
              <a:off x="8775425" y="1472909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3" name="Flowchart: Connector 132"/>
            <p:cNvSpPr/>
            <p:nvPr/>
          </p:nvSpPr>
          <p:spPr>
            <a:xfrm>
              <a:off x="9037931" y="1472909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4" name="Flowchart: Connector 133"/>
            <p:cNvSpPr/>
            <p:nvPr/>
          </p:nvSpPr>
          <p:spPr>
            <a:xfrm>
              <a:off x="8931443" y="1501109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5" name="Flowchart: Connector 134"/>
            <p:cNvSpPr/>
            <p:nvPr/>
          </p:nvSpPr>
          <p:spPr>
            <a:xfrm>
              <a:off x="9505983" y="1501109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6" name="Flowchart: Connector 135"/>
            <p:cNvSpPr/>
            <p:nvPr/>
          </p:nvSpPr>
          <p:spPr>
            <a:xfrm>
              <a:off x="9711529" y="1383382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1" name="Flowchart: Connector 40"/>
            <p:cNvSpPr/>
            <p:nvPr/>
          </p:nvSpPr>
          <p:spPr>
            <a:xfrm>
              <a:off x="1159057" y="1018630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61747" y="1463531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11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776267" y="2034120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12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222005" y="2681358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17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482103" y="2727077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15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535621" y="2533912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438920" y="2926264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35</a:t>
              </a:r>
            </a:p>
          </p:txBody>
        </p:sp>
        <p:sp>
          <p:nvSpPr>
            <p:cNvPr id="73" name="Flowchart: Connector 72"/>
            <p:cNvSpPr/>
            <p:nvPr/>
          </p:nvSpPr>
          <p:spPr>
            <a:xfrm>
              <a:off x="4591438" y="1332951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4" name="Flowchart: Connector 73"/>
            <p:cNvSpPr/>
            <p:nvPr/>
          </p:nvSpPr>
          <p:spPr>
            <a:xfrm>
              <a:off x="4591438" y="1476967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5" name="Flowchart: Connector 74"/>
            <p:cNvSpPr/>
            <p:nvPr/>
          </p:nvSpPr>
          <p:spPr>
            <a:xfrm>
              <a:off x="5761568" y="3061143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6" name="Flowchart: Connector 75"/>
            <p:cNvSpPr/>
            <p:nvPr/>
          </p:nvSpPr>
          <p:spPr>
            <a:xfrm>
              <a:off x="5839577" y="3061143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7" name="Flowchart: Connector 76"/>
            <p:cNvSpPr/>
            <p:nvPr/>
          </p:nvSpPr>
          <p:spPr>
            <a:xfrm>
              <a:off x="5683559" y="3034854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0" name="Flowchart: Connector 89"/>
            <p:cNvSpPr/>
            <p:nvPr/>
          </p:nvSpPr>
          <p:spPr>
            <a:xfrm>
              <a:off x="5605551" y="2917127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662588" y="2776225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21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570468" y="1450675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27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410695" y="1064646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26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927223" y="2818830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25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655078" y="3034854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24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421052" y="3087117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23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435165" y="3168994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38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6747201" y="2943101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36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7798667" y="2634925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41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981227" y="2962846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37</a:t>
              </a:r>
            </a:p>
          </p:txBody>
        </p:sp>
        <p:sp>
          <p:nvSpPr>
            <p:cNvPr id="126" name="Flowchart: Connector 125"/>
            <p:cNvSpPr/>
            <p:nvPr/>
          </p:nvSpPr>
          <p:spPr>
            <a:xfrm>
              <a:off x="8229366" y="2773111"/>
              <a:ext cx="4952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8151357" y="2727077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42</a:t>
              </a: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8151357" y="2344177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44</a:t>
              </a: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151357" y="2530798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43</a:t>
              </a: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8151357" y="2170758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45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942093" y="1882725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46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8566164" y="1603083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47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8906415" y="1455984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51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8200884" y="1162646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48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525283" y="1200224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49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793753" y="1168020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50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9493864" y="1051642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53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9243477" y="1229346"/>
              <a:ext cx="439703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92" b="1" dirty="0">
                  <a:latin typeface="Arial Black" pitchFamily="34" charset="0"/>
                </a:rPr>
                <a:t>52</a:t>
              </a:r>
            </a:p>
          </p:txBody>
        </p:sp>
      </p:grpSp>
      <p:sp>
        <p:nvSpPr>
          <p:cNvPr id="5" name="object 15"/>
          <p:cNvSpPr/>
          <p:nvPr/>
        </p:nvSpPr>
        <p:spPr>
          <a:xfrm>
            <a:off x="2" y="5681364"/>
            <a:ext cx="9158288" cy="7737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AutoShape 4" descr="Related image"/>
          <p:cNvSpPr>
            <a:spLocks noChangeAspect="1" noChangeArrowheads="1"/>
          </p:cNvSpPr>
          <p:nvPr/>
        </p:nvSpPr>
        <p:spPr bwMode="auto">
          <a:xfrm>
            <a:off x="155575" y="-297774"/>
            <a:ext cx="304800" cy="2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" name="AutoShape 6" descr="Related image"/>
          <p:cNvSpPr>
            <a:spLocks noChangeAspect="1" noChangeArrowheads="1"/>
          </p:cNvSpPr>
          <p:nvPr/>
        </p:nvSpPr>
        <p:spPr bwMode="auto">
          <a:xfrm>
            <a:off x="307975" y="106675"/>
            <a:ext cx="304800" cy="2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" name="AutoShape 8" descr="Related image"/>
          <p:cNvSpPr>
            <a:spLocks noChangeAspect="1" noChangeArrowheads="1"/>
          </p:cNvSpPr>
          <p:nvPr/>
        </p:nvSpPr>
        <p:spPr bwMode="auto">
          <a:xfrm>
            <a:off x="460375" y="247352"/>
            <a:ext cx="304800" cy="2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" name="AutoShape 10" descr="Related image"/>
          <p:cNvSpPr>
            <a:spLocks noChangeAspect="1" noChangeArrowheads="1"/>
          </p:cNvSpPr>
          <p:nvPr/>
        </p:nvSpPr>
        <p:spPr bwMode="auto">
          <a:xfrm>
            <a:off x="612775" y="388030"/>
            <a:ext cx="304800" cy="2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aphicFrame>
        <p:nvGraphicFramePr>
          <p:cNvPr id="8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-2684" y="2207159"/>
          <a:ext cx="2259331" cy="42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7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JML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LABUHAN</a:t>
                      </a:r>
                      <a:r>
                        <a:rPr lang="id-ID" sz="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BATU UTARA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90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LABUHANBATU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310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TAPANULI TENGAH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420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MANDAILING NATAL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341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SAMOSIR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100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PADANG PARIAMAN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314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PESISIR SELATAN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585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PEKANBARU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67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KAMPAR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406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10.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INDRAGIRI HILIR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207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11.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BATAM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429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12.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PALEMBANG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90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13.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CIANJUR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90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14.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CIREBON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220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15.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WONOSOBO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238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16.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JEPARA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178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17.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TUBAN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200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18.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LAMONGAN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608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19.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GRESIK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701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SURABAYA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180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4400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SIDOARJO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196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aphicFrame>
        <p:nvGraphicFramePr>
          <p:cNvPr id="8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2321178" y="3361887"/>
          <a:ext cx="2322831" cy="3123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154"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  <a:endParaRPr lang="en-US" sz="800" b="1" kern="1200" dirty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JML</a:t>
                      </a:r>
                      <a:endParaRPr lang="en-US" sz="800" b="1" kern="1200" dirty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22.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TRENGGALEK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640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23.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PASURUAN(KAB)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631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84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24.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PASURUAN(KOTA)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90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25.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PROBOLINGGO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494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26.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SINGKAWANG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92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27.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MEMPAWAH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214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28.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TANAHBUMBU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214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29.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KOTABARU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221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30.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BALIKPAPAN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113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31.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SAMARINDA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143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32.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KUTAI</a:t>
                      </a:r>
                      <a:r>
                        <a:rPr lang="id-ID" sz="800" b="0" kern="1200" baseline="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KARTANEGARA</a:t>
                      </a:r>
                      <a:endParaRPr lang="id-ID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1.815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33.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BONTANG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113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97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34.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TARAKAN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880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97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4716018" y="3577367"/>
          <a:ext cx="2114869" cy="2891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417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JML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KARANGASEM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1.081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36.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LOMBOK UTARA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650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894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37.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LOMBOK TIMUR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571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38.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MATARAM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200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39.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LOMBOK TENGAH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500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40.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TAKALAR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953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41.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JENEPONTO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1.000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42.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KEP. SELAYAR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1.261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43.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BULUKUMBA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900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44.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SINJAI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253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45.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BONE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947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161">
                <a:tc>
                  <a:txBody>
                    <a:bodyPr/>
                    <a:lstStyle/>
                    <a:p>
                      <a:pPr algn="ctr"/>
                      <a:r>
                        <a:rPr lang="id-ID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46.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WAJO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582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98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6885687" y="4640870"/>
          <a:ext cx="2222819" cy="1827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0429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JML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682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47.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BANGGAI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563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682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48.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POHUWATO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798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168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49.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BOALEMO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700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682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50.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GORONTALO UTARA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800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682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51.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BONE BOLANGO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500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682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52.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MANADO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144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682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53.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MINAHASA UTARA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1.000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2" name="TextBox 121"/>
          <p:cNvSpPr txBox="1"/>
          <p:nvPr/>
        </p:nvSpPr>
        <p:spPr>
          <a:xfrm>
            <a:off x="6379134" y="3198111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39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0752" y="3009933"/>
            <a:ext cx="2197753" cy="5752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569" b="1" dirty="0">
                <a:latin typeface="Franklin Gothic Medium Cond" panose="020B0606030402020204" pitchFamily="34" charset="0"/>
              </a:rPr>
              <a:t>Total Volume </a:t>
            </a:r>
            <a:r>
              <a:rPr lang="en-US" sz="1569" b="1" u="sng" dirty="0">
                <a:latin typeface="Franklin Gothic Medium Cond" panose="020B0606030402020204" pitchFamily="34" charset="0"/>
              </a:rPr>
              <a:t>2</a:t>
            </a:r>
            <a:r>
              <a:rPr lang="id-ID" sz="1569" b="1" u="sng" dirty="0">
                <a:latin typeface="Franklin Gothic Medium Cond" panose="020B0606030402020204" pitchFamily="34" charset="0"/>
              </a:rPr>
              <a:t>5.000 unit</a:t>
            </a:r>
          </a:p>
          <a:p>
            <a:pPr algn="ctr"/>
            <a:r>
              <a:rPr lang="id-ID" sz="1569" b="1" dirty="0">
                <a:latin typeface="Franklin Gothic Medium Cond" panose="020B0606030402020204" pitchFamily="34" charset="0"/>
              </a:rPr>
              <a:t>Di 53 Kab/Kota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0" y="328025"/>
            <a:ext cx="9144000" cy="57515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4994" algn="ctr"/>
            <a:r>
              <a:rPr lang="en-US" sz="2215" b="1" dirty="0">
                <a:solidFill>
                  <a:schemeClr val="tx1"/>
                </a:solidFill>
              </a:rPr>
              <a:t>DAERAH PENERIMA PAKET PERDANA KONKIT NELAYAN TA 2018</a:t>
            </a:r>
            <a:endParaRPr lang="id-ID" sz="2215" b="1" dirty="0">
              <a:solidFill>
                <a:schemeClr val="tx1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922790" y="3696357"/>
            <a:ext cx="2185715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dirty="0">
                <a:latin typeface="Franklin Gothic Medium Cond" panose="020B0606030402020204" pitchFamily="34" charset="0"/>
              </a:rPr>
              <a:t>Selama Tahun </a:t>
            </a:r>
          </a:p>
          <a:p>
            <a:pPr algn="ctr"/>
            <a:r>
              <a:rPr lang="id-ID" dirty="0">
                <a:latin typeface="Franklin Gothic Medium Cond" panose="020B0606030402020204" pitchFamily="34" charset="0"/>
              </a:rPr>
              <a:t>2016-2018 Telah dibagikan 47.554 unit</a:t>
            </a:r>
          </a:p>
        </p:txBody>
      </p:sp>
    </p:spTree>
    <p:extLst>
      <p:ext uri="{BB962C8B-B14F-4D97-AF65-F5344CB8AC3E}">
        <p14:creationId xmlns:p14="http://schemas.microsoft.com/office/powerpoint/2010/main" val="2284738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object 15"/>
          <p:cNvSpPr/>
          <p:nvPr/>
        </p:nvSpPr>
        <p:spPr>
          <a:xfrm>
            <a:off x="1" y="5992930"/>
            <a:ext cx="9158288" cy="7737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Group 23"/>
          <p:cNvGrpSpPr/>
          <p:nvPr/>
        </p:nvGrpSpPr>
        <p:grpSpPr>
          <a:xfrm>
            <a:off x="0" y="263769"/>
            <a:ext cx="9140825" cy="3364638"/>
            <a:chOff x="0" y="-27384"/>
            <a:chExt cx="9140825" cy="3888432"/>
          </a:xfrm>
        </p:grpSpPr>
        <p:grpSp>
          <p:nvGrpSpPr>
            <p:cNvPr id="23" name="Group 22"/>
            <p:cNvGrpSpPr/>
            <p:nvPr/>
          </p:nvGrpSpPr>
          <p:grpSpPr>
            <a:xfrm>
              <a:off x="0" y="-27384"/>
              <a:ext cx="9140825" cy="3888432"/>
              <a:chOff x="0" y="-27384"/>
              <a:chExt cx="9140825" cy="3888432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0" y="-27384"/>
                <a:ext cx="9140825" cy="3888432"/>
                <a:chOff x="0" y="-27384"/>
                <a:chExt cx="9140825" cy="3888432"/>
              </a:xfrm>
            </p:grpSpPr>
            <p:grpSp>
              <p:nvGrpSpPr>
                <p:cNvPr id="21" name="Group 20"/>
                <p:cNvGrpSpPr/>
                <p:nvPr/>
              </p:nvGrpSpPr>
              <p:grpSpPr>
                <a:xfrm>
                  <a:off x="0" y="-27384"/>
                  <a:ext cx="9140825" cy="3888432"/>
                  <a:chOff x="0" y="-27384"/>
                  <a:chExt cx="9140825" cy="3888432"/>
                </a:xfrm>
              </p:grpSpPr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0" y="-27384"/>
                    <a:ext cx="9140825" cy="3888432"/>
                    <a:chOff x="0" y="-27384"/>
                    <a:chExt cx="9140825" cy="3888432"/>
                  </a:xfrm>
                </p:grpSpPr>
                <p:grpSp>
                  <p:nvGrpSpPr>
                    <p:cNvPr id="18" name="Group 17"/>
                    <p:cNvGrpSpPr/>
                    <p:nvPr/>
                  </p:nvGrpSpPr>
                  <p:grpSpPr>
                    <a:xfrm>
                      <a:off x="0" y="-27384"/>
                      <a:ext cx="9140825" cy="3888432"/>
                      <a:chOff x="0" y="-27384"/>
                      <a:chExt cx="9140825" cy="3888432"/>
                    </a:xfrm>
                  </p:grpSpPr>
                  <p:grpSp>
                    <p:nvGrpSpPr>
                      <p:cNvPr id="17" name="Group 16"/>
                      <p:cNvGrpSpPr/>
                      <p:nvPr/>
                    </p:nvGrpSpPr>
                    <p:grpSpPr>
                      <a:xfrm>
                        <a:off x="0" y="-27384"/>
                        <a:ext cx="9140825" cy="3888432"/>
                        <a:chOff x="0" y="-27384"/>
                        <a:chExt cx="9140825" cy="3888432"/>
                      </a:xfrm>
                    </p:grpSpPr>
                    <p:grpSp>
                      <p:nvGrpSpPr>
                        <p:cNvPr id="7" name="Group 6"/>
                        <p:cNvGrpSpPr/>
                        <p:nvPr/>
                      </p:nvGrpSpPr>
                      <p:grpSpPr>
                        <a:xfrm>
                          <a:off x="0" y="-27384"/>
                          <a:ext cx="9140825" cy="3888432"/>
                          <a:chOff x="0" y="-27384"/>
                          <a:chExt cx="9140825" cy="3888432"/>
                        </a:xfrm>
                      </p:grpSpPr>
                      <p:grpSp>
                        <p:nvGrpSpPr>
                          <p:cNvPr id="2048" name="Group 2047"/>
                          <p:cNvGrpSpPr/>
                          <p:nvPr/>
                        </p:nvGrpSpPr>
                        <p:grpSpPr>
                          <a:xfrm>
                            <a:off x="0" y="-27384"/>
                            <a:ext cx="9140825" cy="3888432"/>
                            <a:chOff x="0" y="-27384"/>
                            <a:chExt cx="9140825" cy="3888432"/>
                          </a:xfrm>
                        </p:grpSpPr>
                        <p:grpSp>
                          <p:nvGrpSpPr>
                            <p:cNvPr id="16" name="Group 15"/>
                            <p:cNvGrpSpPr/>
                            <p:nvPr/>
                          </p:nvGrpSpPr>
                          <p:grpSpPr>
                            <a:xfrm>
                              <a:off x="0" y="-27384"/>
                              <a:ext cx="9140825" cy="3888432"/>
                              <a:chOff x="0" y="-27384"/>
                              <a:chExt cx="9140825" cy="3888432"/>
                            </a:xfrm>
                          </p:grpSpPr>
                          <p:grpSp>
                            <p:nvGrpSpPr>
                              <p:cNvPr id="15" name="Group 14"/>
                              <p:cNvGrpSpPr/>
                              <p:nvPr/>
                            </p:nvGrpSpPr>
                            <p:grpSpPr>
                              <a:xfrm>
                                <a:off x="0" y="-27384"/>
                                <a:ext cx="9140825" cy="3888432"/>
                                <a:chOff x="0" y="-27384"/>
                                <a:chExt cx="9140825" cy="3888432"/>
                              </a:xfrm>
                            </p:grpSpPr>
                            <p:grpSp>
                              <p:nvGrpSpPr>
                                <p:cNvPr id="14" name="Group 13"/>
                                <p:cNvGrpSpPr/>
                                <p:nvPr/>
                              </p:nvGrpSpPr>
                              <p:grpSpPr>
                                <a:xfrm>
                                  <a:off x="0" y="-27384"/>
                                  <a:ext cx="9140825" cy="3888432"/>
                                  <a:chOff x="0" y="-27384"/>
                                  <a:chExt cx="9140825" cy="3888432"/>
                                </a:xfrm>
                              </p:grpSpPr>
                              <p:grpSp>
                                <p:nvGrpSpPr>
                                  <p:cNvPr id="12" name="Group 11"/>
                                  <p:cNvGrpSpPr/>
                                  <p:nvPr/>
                                </p:nvGrpSpPr>
                                <p:grpSpPr>
                                  <a:xfrm>
                                    <a:off x="0" y="-27384"/>
                                    <a:ext cx="9140825" cy="3888432"/>
                                    <a:chOff x="0" y="-27384"/>
                                    <a:chExt cx="9140825" cy="3888432"/>
                                  </a:xfrm>
                                </p:grpSpPr>
                                <p:grpSp>
                                  <p:nvGrpSpPr>
                                    <p:cNvPr id="11" name="Group 10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0" y="-27384"/>
                                      <a:ext cx="9140825" cy="3888432"/>
                                      <a:chOff x="0" y="-27384"/>
                                      <a:chExt cx="9140825" cy="3888432"/>
                                    </a:xfrm>
                                  </p:grpSpPr>
                                  <p:grpSp>
                                    <p:nvGrpSpPr>
                                      <p:cNvPr id="2" name="Group 1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0" y="-27384"/>
                                        <a:ext cx="9140825" cy="3888432"/>
                                        <a:chOff x="0" y="-27384"/>
                                        <a:chExt cx="9140825" cy="3888432"/>
                                      </a:xfrm>
                                    </p:grpSpPr>
                                    <p:pic>
                                      <p:nvPicPr>
                                        <p:cNvPr id="1026" name="Picture 2" descr="D:\Nelayan\PETA.jpg"/>
                                        <p:cNvPicPr>
                                          <a:picLocks noChangeAspect="1" noChangeArrowheads="1"/>
                                        </p:cNvPicPr>
                                        <p:nvPr/>
                                      </p:nvPicPr>
                                      <p:blipFill>
                                        <a:blip r:embed="rId4">
                                          <a:extLst>
                                            <a:ext uri="{28A0092B-C50C-407E-A947-70E740481C1C}">
                                              <a14:useLocalDpi xmlns:a14="http://schemas.microsoft.com/office/drawing/2010/main" val="0"/>
                                            </a:ext>
                                          </a:extLst>
                                        </a:blip>
                                        <a:srcRect/>
                                        <a:stretch>
                                          <a:fillRect/>
                                        </a:stretch>
                                      </p:blipFill>
                                      <p:spPr bwMode="auto">
                                        <a:xfrm>
                                          <a:off x="0" y="-27384"/>
                                          <a:ext cx="9140825" cy="3888432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extLst>
                                          <a:ext uri="{909E8E84-426E-40DD-AFC4-6F175D3DCCD1}">
                                            <a14:hiddenFill xmlns:a14="http://schemas.microsoft.com/office/drawing/2010/main">
                                              <a:solidFill>
                                                <a:srgbClr val="FFFFFF"/>
                                              </a:solidFill>
                                            </a14:hiddenFill>
                                          </a:ext>
                                        </a:extLst>
                                      </p:spPr>
                                    </p:pic>
                                    <p:sp>
                                      <p:nvSpPr>
                                        <p:cNvPr id="36" name="Flowchart: Connector 35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825534" y="892721"/>
                                          <a:ext cx="45719" cy="45719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id-ID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38" name="Flowchart: Connector 37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1429937" y="1277428"/>
                                          <a:ext cx="45719" cy="45719"/>
                                        </a:xfrm>
                                        <a:prstGeom prst="flowChartConnector">
                                          <a:avLst/>
                                        </a:prstGeom>
                                        <a:solidFill>
                                          <a:schemeClr val="tx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id-ID"/>
                                        </a:p>
                                      </p:txBody>
                                    </p:sp>
                                  </p:grpSp>
                                  <p:sp>
                                    <p:nvSpPr>
                                      <p:cNvPr id="37" name="TextBox 36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611141" y="750695"/>
                                        <a:ext cx="295274" cy="336498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non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id-ID" sz="1292" b="1" dirty="0">
                                            <a:latin typeface="Arial Black" pitchFamily="34" charset="0"/>
                                          </a:rPr>
                                          <a:t>1</a:t>
                                        </a:r>
                                      </a:p>
                                    </p:txBody>
                                  </p:sp>
                                  <p:sp>
                                    <p:nvSpPr>
                                      <p:cNvPr id="51" name="TextBox 50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861718" y="999456"/>
                                        <a:ext cx="295274" cy="336498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non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id-ID" sz="1292" b="1" dirty="0">
                                            <a:latin typeface="Arial Black" pitchFamily="34" charset="0"/>
                                          </a:rPr>
                                          <a:t>2</a:t>
                                        </a:r>
                                      </a:p>
                                    </p:txBody>
                                  </p:sp>
                                  <p:sp>
                                    <p:nvSpPr>
                                      <p:cNvPr id="52" name="TextBox 51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1197967" y="1162719"/>
                                        <a:ext cx="295274" cy="336498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non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id-ID" sz="1292" b="1" dirty="0">
                                            <a:latin typeface="Arial Black" pitchFamily="34" charset="0"/>
                                          </a:rPr>
                                          <a:t>3</a:t>
                                        </a:r>
                                      </a:p>
                                    </p:txBody>
                                  </p:sp>
                                  <p:sp>
                                    <p:nvSpPr>
                                      <p:cNvPr id="53" name="TextBox 52"/>
                                      <p:cNvSpPr txBox="1"/>
                                      <p:nvPr/>
                                    </p:nvSpPr>
                                    <p:spPr>
                                      <a:xfrm>
                                        <a:off x="1614459" y="1438080"/>
                                        <a:ext cx="295274" cy="336498"/>
                                      </a:xfrm>
                                      <a:prstGeom prst="rect">
                                        <a:avLst/>
                                      </a:prstGeom>
                                      <a:noFill/>
                                    </p:spPr>
                                    <p:txBody>
                                      <a:bodyPr wrap="none" rtlCol="0">
                                        <a:spAutoFit/>
                                      </a:bodyPr>
                                      <a:lstStyle/>
                                      <a:p>
                                        <a:r>
                                          <a:rPr lang="id-ID" sz="1292" b="1" dirty="0">
                                            <a:latin typeface="Arial Black" pitchFamily="34" charset="0"/>
                                          </a:rPr>
                                          <a:t>4</a:t>
                                        </a:r>
                                      </a:p>
                                    </p:txBody>
                                  </p:sp>
                                </p:grpSp>
                                <p:sp>
                                  <p:nvSpPr>
                                    <p:cNvPr id="42" name="Flowchart: Connector 41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2125416" y="2415552"/>
                                      <a:ext cx="45719" cy="45719"/>
                                    </a:xfrm>
                                    <a:prstGeom prst="flowChartConnector">
                                      <a:avLst/>
                                    </a:prstGeom>
                                    <a:solidFill>
                                      <a:schemeClr val="tx1"/>
                                    </a:solidFill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id-ID"/>
                                    </a:p>
                                  </p:txBody>
                                </p:sp>
                                <p:sp>
                                  <p:nvSpPr>
                                    <p:cNvPr id="43" name="Flowchart: Connector 42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547664" y="1844824"/>
                                      <a:ext cx="45719" cy="45719"/>
                                    </a:xfrm>
                                    <a:prstGeom prst="flowChartConnector">
                                      <a:avLst/>
                                    </a:prstGeom>
                                    <a:solidFill>
                                      <a:schemeClr val="tx1"/>
                                    </a:solidFill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endParaRPr lang="id-ID"/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54" name="TextBox 53"/>
                                  <p:cNvSpPr txBox="1"/>
                                  <p:nvPr/>
                                </p:nvSpPr>
                                <p:spPr>
                                  <a:xfrm>
                                    <a:off x="1859109" y="1702140"/>
                                    <a:ext cx="295274" cy="336498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id-ID" sz="1292" b="1" dirty="0">
                                        <a:latin typeface="Arial Black" pitchFamily="34" charset="0"/>
                                      </a:rPr>
                                      <a:t>5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55" name="TextBox 54"/>
                                  <p:cNvSpPr txBox="1"/>
                                  <p:nvPr/>
                                </p:nvSpPr>
                                <p:spPr>
                                  <a:xfrm>
                                    <a:off x="1347665" y="1608132"/>
                                    <a:ext cx="295274" cy="336498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id-ID" sz="1292" b="1" dirty="0">
                                        <a:latin typeface="Arial Black" pitchFamily="34" charset="0"/>
                                      </a:rPr>
                                      <a:t>6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56" name="TextBox 55"/>
                                  <p:cNvSpPr txBox="1"/>
                                  <p:nvPr/>
                                </p:nvSpPr>
                                <p:spPr>
                                  <a:xfrm>
                                    <a:off x="1925620" y="2183341"/>
                                    <a:ext cx="295274" cy="336498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id-ID" sz="1292" b="1" dirty="0">
                                        <a:latin typeface="Arial Black" pitchFamily="34" charset="0"/>
                                      </a:rPr>
                                      <a:t>7</a:t>
                                    </a: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44" name="Flowchart: Connector 43"/>
                                <p:cNvSpPr/>
                                <p:nvPr/>
                              </p:nvSpPr>
                              <p:spPr>
                                <a:xfrm>
                                  <a:off x="1732319" y="1438780"/>
                                  <a:ext cx="45719" cy="45719"/>
                                </a:xfrm>
                                <a:prstGeom prst="flowChartConnector">
                                  <a:avLst/>
                                </a:prstGeom>
                                <a:solidFill>
                                  <a:schemeClr val="tx1"/>
                                </a:solidFill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id-ID"/>
                                </a:p>
                              </p:txBody>
                            </p:sp>
                            <p:sp>
                              <p:nvSpPr>
                                <p:cNvPr id="45" name="Flowchart: Connector 44"/>
                                <p:cNvSpPr/>
                                <p:nvPr/>
                              </p:nvSpPr>
                              <p:spPr>
                                <a:xfrm>
                                  <a:off x="2034520" y="1709476"/>
                                  <a:ext cx="45719" cy="45719"/>
                                </a:xfrm>
                                <a:prstGeom prst="flowChartConnector">
                                  <a:avLst/>
                                </a:prstGeom>
                                <a:solidFill>
                                  <a:schemeClr val="tx1"/>
                                </a:solidFill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id-ID"/>
                                </a:p>
                              </p:txBody>
                            </p:sp>
                          </p:grpSp>
                          <p:sp>
                            <p:nvSpPr>
                              <p:cNvPr id="57" name="TextBox 56"/>
                              <p:cNvSpPr txBox="1"/>
                              <p:nvPr/>
                            </p:nvSpPr>
                            <p:spPr>
                              <a:xfrm>
                                <a:off x="2814626" y="2305388"/>
                                <a:ext cx="295274" cy="336498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id-ID" sz="1292" b="1" dirty="0">
                                    <a:latin typeface="Arial Black" pitchFamily="34" charset="0"/>
                                  </a:rPr>
                                  <a:t>8</a:t>
                                </a:r>
                              </a:p>
                            </p:txBody>
                          </p:sp>
                          <p:sp>
                            <p:nvSpPr>
                              <p:cNvPr id="58" name="TextBox 57"/>
                              <p:cNvSpPr txBox="1"/>
                              <p:nvPr/>
                            </p:nvSpPr>
                            <p:spPr>
                              <a:xfrm>
                                <a:off x="3051509" y="2314622"/>
                                <a:ext cx="295274" cy="336498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id-ID" sz="1292" b="1" dirty="0">
                                    <a:latin typeface="Arial Black" pitchFamily="34" charset="0"/>
                                  </a:rPr>
                                  <a:t>9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47" name="Flowchart: Connector 46"/>
                            <p:cNvSpPr/>
                            <p:nvPr/>
                          </p:nvSpPr>
                          <p:spPr>
                            <a:xfrm>
                              <a:off x="3094419" y="2355828"/>
                              <a:ext cx="45719" cy="45719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id-ID"/>
                            </a:p>
                          </p:txBody>
                        </p:sp>
                        <p:sp>
                          <p:nvSpPr>
                            <p:cNvPr id="48" name="Flowchart: Connector 47"/>
                            <p:cNvSpPr/>
                            <p:nvPr/>
                          </p:nvSpPr>
                          <p:spPr>
                            <a:xfrm>
                              <a:off x="2913136" y="2303161"/>
                              <a:ext cx="45719" cy="45719"/>
                            </a:xfrm>
                            <a:prstGeom prst="flowChartConnector">
                              <a:avLst/>
                            </a:prstGeom>
                            <a:solidFill>
                              <a:schemeClr val="tx1"/>
                            </a:solidFill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id-ID"/>
                            </a:p>
                          </p:txBody>
                        </p:sp>
                      </p:grpSp>
                      <p:sp>
                        <p:nvSpPr>
                          <p:cNvPr id="49" name="Flowchart: Connector 48"/>
                          <p:cNvSpPr/>
                          <p:nvPr/>
                        </p:nvSpPr>
                        <p:spPr>
                          <a:xfrm>
                            <a:off x="3162848" y="2097525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50" name="Flowchart: Connector 49"/>
                          <p:cNvSpPr/>
                          <p:nvPr/>
                        </p:nvSpPr>
                        <p:spPr>
                          <a:xfrm>
                            <a:off x="3292701" y="3077629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80" name="Flowchart: Connector 79"/>
                          <p:cNvSpPr/>
                          <p:nvPr/>
                        </p:nvSpPr>
                        <p:spPr>
                          <a:xfrm>
                            <a:off x="4393226" y="3192593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81" name="Flowchart: Connector 80"/>
                          <p:cNvSpPr/>
                          <p:nvPr/>
                        </p:nvSpPr>
                        <p:spPr>
                          <a:xfrm>
                            <a:off x="5025614" y="3120584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82" name="Flowchart: Connector 81"/>
                          <p:cNvSpPr/>
                          <p:nvPr/>
                        </p:nvSpPr>
                        <p:spPr>
                          <a:xfrm>
                            <a:off x="4565590" y="3196592"/>
                            <a:ext cx="42202" cy="48772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  <p:sp>
                        <p:nvSpPr>
                          <p:cNvPr id="83" name="Flowchart: Connector 82"/>
                          <p:cNvSpPr/>
                          <p:nvPr/>
                        </p:nvSpPr>
                        <p:spPr>
                          <a:xfrm>
                            <a:off x="5400189" y="3310320"/>
                            <a:ext cx="45719" cy="45719"/>
                          </a:xfrm>
                          <a:prstGeom prst="flowChartConnector">
                            <a:avLst/>
                          </a:prstGeom>
                          <a:solidFill>
                            <a:schemeClr val="tx1"/>
                          </a:solidFill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d-ID"/>
                          </a:p>
                        </p:txBody>
                      </p:sp>
                    </p:grpSp>
                    <p:sp>
                      <p:nvSpPr>
                        <p:cNvPr id="79" name="Flowchart: Connector 78"/>
                        <p:cNvSpPr/>
                        <p:nvPr/>
                      </p:nvSpPr>
                      <p:spPr>
                        <a:xfrm>
                          <a:off x="4650247" y="3099249"/>
                          <a:ext cx="45719" cy="45719"/>
                        </a:xfrm>
                        <a:prstGeom prst="flowChartConnector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id-ID"/>
                        </a:p>
                      </p:txBody>
                    </p:sp>
                  </p:grpSp>
                  <p:sp>
                    <p:nvSpPr>
                      <p:cNvPr id="66" name="TextBox 65"/>
                      <p:cNvSpPr txBox="1"/>
                      <p:nvPr/>
                    </p:nvSpPr>
                    <p:spPr>
                      <a:xfrm>
                        <a:off x="3301657" y="2887122"/>
                        <a:ext cx="405880" cy="3364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id-ID" sz="1292" b="1" dirty="0">
                            <a:latin typeface="Arial Black" pitchFamily="34" charset="0"/>
                          </a:rPr>
                          <a:t>12</a:t>
                        </a:r>
                      </a:p>
                    </p:txBody>
                  </p:sp>
                  <p:sp>
                    <p:nvSpPr>
                      <p:cNvPr id="68" name="TextBox 67"/>
                      <p:cNvSpPr txBox="1"/>
                      <p:nvPr/>
                    </p:nvSpPr>
                    <p:spPr>
                      <a:xfrm>
                        <a:off x="2734889" y="2582673"/>
                        <a:ext cx="405880" cy="3364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id-ID" sz="1292" b="1" dirty="0">
                            <a:latin typeface="Arial Black" pitchFamily="34" charset="0"/>
                          </a:rPr>
                          <a:t>11</a:t>
                        </a:r>
                      </a:p>
                    </p:txBody>
                  </p:sp>
                </p:grpSp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7453419" y="1655658"/>
                      <a:ext cx="405880" cy="33649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32</a:t>
                      </a:r>
                    </a:p>
                  </p:txBody>
                </p:sp>
                <p:sp>
                  <p:nvSpPr>
                    <p:cNvPr id="69" name="TextBox 68"/>
                    <p:cNvSpPr txBox="1"/>
                    <p:nvPr/>
                  </p:nvSpPr>
                  <p:spPr>
                    <a:xfrm>
                      <a:off x="4063965" y="3048309"/>
                      <a:ext cx="405880" cy="33649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13</a:t>
                      </a:r>
                    </a:p>
                  </p:txBody>
                </p:sp>
                <p:sp>
                  <p:nvSpPr>
                    <p:cNvPr id="78" name="Flowchart: Connector 77"/>
                    <p:cNvSpPr/>
                    <p:nvPr/>
                  </p:nvSpPr>
                  <p:spPr>
                    <a:xfrm>
                      <a:off x="5241995" y="3178972"/>
                      <a:ext cx="45719" cy="45719"/>
                    </a:xfrm>
                    <a:prstGeom prst="flowChartConnector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92" name="TextBox 91"/>
                    <p:cNvSpPr txBox="1"/>
                    <p:nvPr/>
                  </p:nvSpPr>
                  <p:spPr>
                    <a:xfrm>
                      <a:off x="4365908" y="3185346"/>
                      <a:ext cx="405880" cy="33649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14</a:t>
                      </a:r>
                    </a:p>
                  </p:txBody>
                </p:sp>
                <p:sp>
                  <p:nvSpPr>
                    <p:cNvPr id="94" name="TextBox 93"/>
                    <p:cNvSpPr txBox="1"/>
                    <p:nvPr/>
                  </p:nvSpPr>
                  <p:spPr>
                    <a:xfrm>
                      <a:off x="5122162" y="2917035"/>
                      <a:ext cx="405880" cy="33649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18</a:t>
                      </a:r>
                    </a:p>
                  </p:txBody>
                </p:sp>
                <p:sp>
                  <p:nvSpPr>
                    <p:cNvPr id="95" name="TextBox 94"/>
                    <p:cNvSpPr txBox="1"/>
                    <p:nvPr/>
                  </p:nvSpPr>
                  <p:spPr>
                    <a:xfrm>
                      <a:off x="5388064" y="3145315"/>
                      <a:ext cx="405880" cy="33649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d-ID" sz="1292" b="1" dirty="0">
                          <a:latin typeface="Arial Black" pitchFamily="34" charset="0"/>
                        </a:rPr>
                        <a:t>19</a:t>
                      </a:r>
                    </a:p>
                  </p:txBody>
                </p:sp>
              </p:grpSp>
              <p:sp>
                <p:nvSpPr>
                  <p:cNvPr id="84" name="Flowchart: Connector 83"/>
                  <p:cNvSpPr/>
                  <p:nvPr/>
                </p:nvSpPr>
                <p:spPr>
                  <a:xfrm>
                    <a:off x="6592590" y="1819488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86" name="Flowchart: Connector 85"/>
                  <p:cNvSpPr/>
                  <p:nvPr/>
                </p:nvSpPr>
                <p:spPr>
                  <a:xfrm>
                    <a:off x="6407762" y="1041021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87" name="Flowchart: Connector 86"/>
                  <p:cNvSpPr/>
                  <p:nvPr/>
                </p:nvSpPr>
                <p:spPr>
                  <a:xfrm>
                    <a:off x="6400362" y="1967504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88" name="Flowchart: Connector 87"/>
                  <p:cNvSpPr/>
                  <p:nvPr/>
                </p:nvSpPr>
                <p:spPr>
                  <a:xfrm>
                    <a:off x="6212499" y="2370501"/>
                    <a:ext cx="45719" cy="45719"/>
                  </a:xfrm>
                  <a:prstGeom prst="flowChartConnector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/>
                  </a:p>
                </p:txBody>
              </p:sp>
            </p:grpSp>
            <p:sp>
              <p:nvSpPr>
                <p:cNvPr id="99" name="TextBox 98"/>
                <p:cNvSpPr txBox="1"/>
                <p:nvPr/>
              </p:nvSpPr>
              <p:spPr>
                <a:xfrm>
                  <a:off x="6140749" y="1038529"/>
                  <a:ext cx="405880" cy="3364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24</a:t>
                  </a: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6147830" y="1702330"/>
                  <a:ext cx="405880" cy="3364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26</a:t>
                  </a:r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5913240" y="2161855"/>
                  <a:ext cx="405880" cy="3364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27</a:t>
                  </a: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6412295" y="1550833"/>
                  <a:ext cx="405880" cy="3364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sz="1292" b="1" dirty="0">
                      <a:latin typeface="Arial Black" pitchFamily="34" charset="0"/>
                    </a:rPr>
                    <a:t>25</a:t>
                  </a:r>
                </a:p>
              </p:txBody>
            </p:sp>
          </p:grpSp>
          <p:sp>
            <p:nvSpPr>
              <p:cNvPr id="117" name="Flowchart: Connector 116"/>
              <p:cNvSpPr/>
              <p:nvPr/>
            </p:nvSpPr>
            <p:spPr>
              <a:xfrm>
                <a:off x="6394123" y="3356992"/>
                <a:ext cx="45719" cy="45719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18" name="Flowchart: Connector 117"/>
              <p:cNvSpPr/>
              <p:nvPr/>
            </p:nvSpPr>
            <p:spPr>
              <a:xfrm>
                <a:off x="6300192" y="3429953"/>
                <a:ext cx="45719" cy="45719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105" name="Flowchart: Connector 104"/>
            <p:cNvSpPr/>
            <p:nvPr/>
          </p:nvSpPr>
          <p:spPr>
            <a:xfrm>
              <a:off x="7395996" y="2666916"/>
              <a:ext cx="4571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7" name="Flowchart: Connector 126"/>
            <p:cNvSpPr/>
            <p:nvPr/>
          </p:nvSpPr>
          <p:spPr>
            <a:xfrm>
              <a:off x="7452320" y="2807217"/>
              <a:ext cx="4571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8" name="Flowchart: Connector 127"/>
            <p:cNvSpPr/>
            <p:nvPr/>
          </p:nvSpPr>
          <p:spPr>
            <a:xfrm>
              <a:off x="7524328" y="2467560"/>
              <a:ext cx="4571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9" name="Flowchart: Connector 128"/>
            <p:cNvSpPr/>
            <p:nvPr/>
          </p:nvSpPr>
          <p:spPr>
            <a:xfrm>
              <a:off x="7524328" y="2607961"/>
              <a:ext cx="4571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0" name="Flowchart: Connector 129"/>
            <p:cNvSpPr/>
            <p:nvPr/>
          </p:nvSpPr>
          <p:spPr>
            <a:xfrm>
              <a:off x="8126681" y="2015129"/>
              <a:ext cx="4571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1" name="Flowchart: Connector 130"/>
            <p:cNvSpPr/>
            <p:nvPr/>
          </p:nvSpPr>
          <p:spPr>
            <a:xfrm>
              <a:off x="7489738" y="1912449"/>
              <a:ext cx="4571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3" name="Flowchart: Connector 132"/>
            <p:cNvSpPr/>
            <p:nvPr/>
          </p:nvSpPr>
          <p:spPr>
            <a:xfrm>
              <a:off x="8342705" y="1628800"/>
              <a:ext cx="4571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5" name="Flowchart: Connector 134"/>
            <p:cNvSpPr/>
            <p:nvPr/>
          </p:nvSpPr>
          <p:spPr>
            <a:xfrm>
              <a:off x="8774753" y="1632800"/>
              <a:ext cx="4571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6" name="Flowchart: Connector 135"/>
            <p:cNvSpPr/>
            <p:nvPr/>
          </p:nvSpPr>
          <p:spPr>
            <a:xfrm>
              <a:off x="8964488" y="1439065"/>
              <a:ext cx="45719" cy="45719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AutoShape 4" descr="Related image"/>
          <p:cNvSpPr>
            <a:spLocks noChangeAspect="1" noChangeArrowheads="1"/>
          </p:cNvSpPr>
          <p:nvPr/>
        </p:nvSpPr>
        <p:spPr bwMode="auto">
          <a:xfrm>
            <a:off x="155575" y="130419"/>
            <a:ext cx="304800" cy="2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" name="AutoShape 6" descr="Related image"/>
          <p:cNvSpPr>
            <a:spLocks noChangeAspect="1" noChangeArrowheads="1"/>
          </p:cNvSpPr>
          <p:nvPr/>
        </p:nvSpPr>
        <p:spPr bwMode="auto">
          <a:xfrm>
            <a:off x="307975" y="271098"/>
            <a:ext cx="304800" cy="2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" name="AutoShape 8" descr="Related image"/>
          <p:cNvSpPr>
            <a:spLocks noChangeAspect="1" noChangeArrowheads="1"/>
          </p:cNvSpPr>
          <p:nvPr/>
        </p:nvSpPr>
        <p:spPr bwMode="auto">
          <a:xfrm>
            <a:off x="460375" y="411775"/>
            <a:ext cx="304800" cy="2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" name="AutoShape 10" descr="Related image"/>
          <p:cNvSpPr>
            <a:spLocks noChangeAspect="1" noChangeArrowheads="1"/>
          </p:cNvSpPr>
          <p:nvPr/>
        </p:nvSpPr>
        <p:spPr bwMode="auto">
          <a:xfrm>
            <a:off x="612775" y="552453"/>
            <a:ext cx="304800" cy="2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aphicFrame>
        <p:nvGraphicFramePr>
          <p:cNvPr id="8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43569853"/>
              </p:ext>
            </p:extLst>
          </p:nvPr>
        </p:nvGraphicFramePr>
        <p:xfrm>
          <a:off x="398806" y="3647103"/>
          <a:ext cx="1776537" cy="2537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342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ACEH</a:t>
                      </a:r>
                      <a:r>
                        <a:rPr lang="id-ID" sz="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TAMIANG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DELI SERDANG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LABUHANBATU UTARA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ROKAN</a:t>
                      </a:r>
                      <a:r>
                        <a:rPr lang="id-ID" sz="800" b="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HILIR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PELALAWAN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PADANG PARIAMAN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BENGKULU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PALEMBANG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</a:t>
                      </a:r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OGAN KOMERING ILIR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10.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BANGKA BARAT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11.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BANDAR LAMPUNG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12.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LEBAK</a:t>
                      </a:r>
                      <a:endParaRPr lang="en-US" sz="8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1" name="Flowchart: Connector 40"/>
          <p:cNvSpPr/>
          <p:nvPr/>
        </p:nvSpPr>
        <p:spPr>
          <a:xfrm>
            <a:off x="1069899" y="1204044"/>
            <a:ext cx="45719" cy="4220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0" name="TextBox 59"/>
          <p:cNvSpPr txBox="1"/>
          <p:nvPr/>
        </p:nvSpPr>
        <p:spPr>
          <a:xfrm>
            <a:off x="3008272" y="1855196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10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863228" y="2737631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17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438946" y="2735947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15</a:t>
            </a:r>
          </a:p>
        </p:txBody>
      </p:sp>
      <p:sp>
        <p:nvSpPr>
          <p:cNvPr id="73" name="Flowchart: Connector 72"/>
          <p:cNvSpPr/>
          <p:nvPr/>
        </p:nvSpPr>
        <p:spPr>
          <a:xfrm>
            <a:off x="4282097" y="1516109"/>
            <a:ext cx="45719" cy="4220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4" name="Flowchart: Connector 73"/>
          <p:cNvSpPr/>
          <p:nvPr/>
        </p:nvSpPr>
        <p:spPr>
          <a:xfrm>
            <a:off x="4336905" y="1660009"/>
            <a:ext cx="45719" cy="4220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aphicFrame>
        <p:nvGraphicFramePr>
          <p:cNvPr id="8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18970150"/>
              </p:ext>
            </p:extLst>
          </p:nvPr>
        </p:nvGraphicFramePr>
        <p:xfrm>
          <a:off x="2377740" y="3681205"/>
          <a:ext cx="1433358" cy="2713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106"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  <a:endParaRPr lang="en-US" sz="800" b="1" kern="1200" dirty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13.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WONOSOBO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14.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SEMARANG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15.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DEMAK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16.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PACITAN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17.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TUBAN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18.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SIDOARJO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19.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LUMAJANG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MATARAM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21.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marR="0" indent="0" algn="l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LOMBOK UTARA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215621558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22.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SAMBAS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2015121465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23.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marR="0" indent="0" algn="l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BENGKAYANG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340779953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24.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BULUNGAN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2992391537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25.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pPr marL="0" algn="l" defTabSz="914296" rtl="0" eaLnBrk="1" latinLnBrk="0" hangingPunct="1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SAMARINDA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46534584"/>
                  </a:ext>
                </a:extLst>
              </a:tr>
            </a:tbl>
          </a:graphicData>
        </a:graphic>
      </p:graphicFrame>
      <p:sp>
        <p:nvSpPr>
          <p:cNvPr id="90" name="Flowchart: Connector 89"/>
          <p:cNvSpPr/>
          <p:nvPr/>
        </p:nvSpPr>
        <p:spPr>
          <a:xfrm>
            <a:off x="4889355" y="3131887"/>
            <a:ext cx="45719" cy="4220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3" name="TextBox 92"/>
          <p:cNvSpPr txBox="1"/>
          <p:nvPr/>
        </p:nvSpPr>
        <p:spPr>
          <a:xfrm>
            <a:off x="7513877" y="2428378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30</a:t>
            </a:r>
          </a:p>
        </p:txBody>
      </p:sp>
      <p:graphicFrame>
        <p:nvGraphicFramePr>
          <p:cNvPr id="97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3190974"/>
              </p:ext>
            </p:extLst>
          </p:nvPr>
        </p:nvGraphicFramePr>
        <p:xfrm>
          <a:off x="4498785" y="3746984"/>
          <a:ext cx="1759433" cy="2702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1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401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800" b="1" kern="1200" dirty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KAB/KOTA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26.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PENAJAM</a:t>
                      </a:r>
                      <a:r>
                        <a:rPr lang="id-ID" sz="800" b="0" kern="1200" baseline="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PASER UTARA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473473022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27.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TANAHBUMBU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3156002901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28.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BANTAENG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2616424644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29.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MAROS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2307132140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30.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BONE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31.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WAJO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32.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PALU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2576926516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33.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BANGGAI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34.</a:t>
                      </a:r>
                      <a:endParaRPr lang="en-US" sz="800" b="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KOTA </a:t>
                      </a:r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GORONTALO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35.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b="0" kern="1200" dirty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MINAHASA SELATAN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36.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MANADO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id-ID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37.</a:t>
                      </a: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id-ID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KARANGASEM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9927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38.</a:t>
                      </a:r>
                      <a:endParaRPr lang="id-ID" sz="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31659" marB="31659"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JEMBRANA</a:t>
                      </a:r>
                    </a:p>
                  </a:txBody>
                  <a:tcPr marL="68580" marR="68580" marT="31659" marB="31659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0" name="TextBox 99"/>
          <p:cNvSpPr txBox="1"/>
          <p:nvPr/>
        </p:nvSpPr>
        <p:spPr>
          <a:xfrm>
            <a:off x="4336905" y="1620904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23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944490" y="1406851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22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049301" y="2465380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29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875127" y="3011963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16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087354" y="3026237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20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325560" y="2957643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21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7301832" y="2693784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28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7320033" y="2187644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31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7953333" y="1800244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33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8074976" y="1467595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34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785065" y="1308468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36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8550717" y="1465760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35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0746" y="831685"/>
            <a:ext cx="2386715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latin typeface="Franklin Gothic Medium Cond" panose="020B0606030402020204" pitchFamily="34" charset="0"/>
              </a:rPr>
              <a:t>Total Volume 13</a:t>
            </a:r>
            <a:r>
              <a:rPr lang="id-ID" b="1" u="sng" dirty="0">
                <a:latin typeface="Franklin Gothic Medium Cond" panose="020B0606030402020204" pitchFamily="34" charset="0"/>
              </a:rPr>
              <a:t>.305 unit</a:t>
            </a:r>
          </a:p>
          <a:p>
            <a:pPr algn="ctr"/>
            <a:r>
              <a:rPr lang="id-ID" b="1" dirty="0">
                <a:latin typeface="Franklin Gothic Medium Cond" panose="020B0606030402020204" pitchFamily="34" charset="0"/>
              </a:rPr>
              <a:t>Di 38 Kab/Kota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0" y="263771"/>
            <a:ext cx="9144000" cy="5751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4994" algn="ctr"/>
            <a:r>
              <a:rPr lang="id-ID" sz="2215" b="1" dirty="0">
                <a:solidFill>
                  <a:schemeClr val="bg1"/>
                </a:solidFill>
              </a:rPr>
              <a:t>CALON </a:t>
            </a:r>
            <a:r>
              <a:rPr lang="en-US" sz="2215" b="1" dirty="0">
                <a:solidFill>
                  <a:schemeClr val="bg1"/>
                </a:solidFill>
              </a:rPr>
              <a:t>DAERAH PENERIMA PAKET KONKIT NELAYAN TA 201</a:t>
            </a:r>
            <a:r>
              <a:rPr lang="id-ID" sz="2215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956844" y="3669621"/>
            <a:ext cx="2220636" cy="148418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92" dirty="0" err="1"/>
              <a:t>Perpres</a:t>
            </a:r>
            <a:r>
              <a:rPr lang="en-US" sz="1292" dirty="0"/>
              <a:t> </a:t>
            </a:r>
            <a:r>
              <a:rPr lang="en-US" sz="1292" dirty="0" err="1"/>
              <a:t>Nomor</a:t>
            </a:r>
            <a:r>
              <a:rPr lang="en-US" sz="1292" dirty="0"/>
              <a:t> 38 </a:t>
            </a:r>
            <a:r>
              <a:rPr lang="en-US" sz="1292" dirty="0" err="1"/>
              <a:t>Tahun</a:t>
            </a:r>
            <a:r>
              <a:rPr lang="en-US" sz="1292" dirty="0"/>
              <a:t> 2019 </a:t>
            </a:r>
            <a:r>
              <a:rPr lang="en-US" sz="1292" dirty="0" err="1"/>
              <a:t>tentang</a:t>
            </a:r>
            <a:r>
              <a:rPr lang="en-US" sz="1292" dirty="0"/>
              <a:t> </a:t>
            </a:r>
            <a:r>
              <a:rPr lang="en-US" sz="1292" dirty="0" err="1"/>
              <a:t>Penyediaan</a:t>
            </a:r>
            <a:r>
              <a:rPr lang="en-US" sz="1292" dirty="0"/>
              <a:t>, </a:t>
            </a:r>
            <a:r>
              <a:rPr lang="en-US" sz="1292" dirty="0" err="1"/>
              <a:t>Pendistribusian</a:t>
            </a:r>
            <a:r>
              <a:rPr lang="en-US" sz="1292" dirty="0"/>
              <a:t>, </a:t>
            </a:r>
            <a:r>
              <a:rPr lang="en-US" sz="1292" dirty="0" err="1"/>
              <a:t>dan</a:t>
            </a:r>
            <a:r>
              <a:rPr lang="en-US" sz="1292" dirty="0"/>
              <a:t> </a:t>
            </a:r>
            <a:r>
              <a:rPr lang="en-US" sz="1292" dirty="0" err="1"/>
              <a:t>Penetapan</a:t>
            </a:r>
            <a:r>
              <a:rPr lang="en-US" sz="1292" dirty="0"/>
              <a:t> </a:t>
            </a:r>
            <a:r>
              <a:rPr lang="en-US" sz="1292" dirty="0" err="1"/>
              <a:t>Harga</a:t>
            </a:r>
            <a:r>
              <a:rPr lang="en-US" sz="1292" dirty="0"/>
              <a:t> LPG </a:t>
            </a:r>
            <a:r>
              <a:rPr lang="en-US" sz="1292" dirty="0" err="1"/>
              <a:t>untuk</a:t>
            </a:r>
            <a:r>
              <a:rPr lang="en-US" sz="1292" dirty="0"/>
              <a:t> </a:t>
            </a:r>
            <a:r>
              <a:rPr lang="en-US" sz="1292" dirty="0" err="1"/>
              <a:t>Kapal</a:t>
            </a:r>
            <a:r>
              <a:rPr lang="en-US" sz="1292" dirty="0"/>
              <a:t> </a:t>
            </a:r>
            <a:r>
              <a:rPr lang="en-US" sz="1292" dirty="0" err="1"/>
              <a:t>Penangkap</a:t>
            </a:r>
            <a:r>
              <a:rPr lang="en-US" sz="1292" dirty="0"/>
              <a:t> </a:t>
            </a:r>
            <a:r>
              <a:rPr lang="en-US" sz="1292" dirty="0" err="1"/>
              <a:t>Ikan</a:t>
            </a:r>
            <a:r>
              <a:rPr lang="en-US" sz="1292" dirty="0"/>
              <a:t> </a:t>
            </a:r>
            <a:r>
              <a:rPr lang="en-US" sz="1292" dirty="0" err="1"/>
              <a:t>bagi</a:t>
            </a:r>
            <a:r>
              <a:rPr lang="en-US" sz="1292" dirty="0"/>
              <a:t> </a:t>
            </a:r>
            <a:r>
              <a:rPr lang="en-US" sz="1292" dirty="0" err="1"/>
              <a:t>Nelayan</a:t>
            </a:r>
            <a:r>
              <a:rPr lang="en-US" sz="1292" dirty="0"/>
              <a:t> </a:t>
            </a:r>
            <a:r>
              <a:rPr lang="en-US" sz="1292" dirty="0" err="1"/>
              <a:t>Sasaran</a:t>
            </a:r>
            <a:r>
              <a:rPr lang="en-US" sz="1292" dirty="0"/>
              <a:t> </a:t>
            </a:r>
            <a:r>
              <a:rPr lang="en-US" sz="1292" dirty="0" err="1"/>
              <a:t>dan</a:t>
            </a:r>
            <a:r>
              <a:rPr lang="en-US" sz="1292" dirty="0"/>
              <a:t> </a:t>
            </a:r>
            <a:r>
              <a:rPr lang="en-US" sz="1292" dirty="0" err="1"/>
              <a:t>Mesin</a:t>
            </a:r>
            <a:r>
              <a:rPr lang="en-US" sz="1292" dirty="0"/>
              <a:t> </a:t>
            </a:r>
            <a:r>
              <a:rPr lang="en-US" sz="1292" dirty="0" err="1"/>
              <a:t>Pompa</a:t>
            </a:r>
            <a:r>
              <a:rPr lang="en-US" sz="1292" dirty="0"/>
              <a:t> Air </a:t>
            </a:r>
            <a:r>
              <a:rPr lang="en-US" sz="1292" dirty="0" err="1"/>
              <a:t>bagi</a:t>
            </a:r>
            <a:r>
              <a:rPr lang="en-US" sz="1292" dirty="0"/>
              <a:t> </a:t>
            </a:r>
            <a:r>
              <a:rPr lang="en-US" sz="1292" dirty="0" err="1"/>
              <a:t>Petani</a:t>
            </a:r>
            <a:r>
              <a:rPr lang="en-US" sz="1292" dirty="0"/>
              <a:t> </a:t>
            </a:r>
            <a:r>
              <a:rPr lang="en-US" sz="1292" dirty="0" err="1"/>
              <a:t>Sasaran</a:t>
            </a:r>
            <a:r>
              <a:rPr lang="en-US" sz="1292" dirty="0"/>
              <a:t> </a:t>
            </a:r>
            <a:endParaRPr lang="id-ID" sz="1292" dirty="0"/>
          </a:p>
        </p:txBody>
      </p:sp>
      <p:sp>
        <p:nvSpPr>
          <p:cNvPr id="151" name="Flowchart: Connector 150"/>
          <p:cNvSpPr/>
          <p:nvPr/>
        </p:nvSpPr>
        <p:spPr>
          <a:xfrm>
            <a:off x="3048751" y="2685857"/>
            <a:ext cx="45719" cy="3956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/>
          <p:cNvSpPr/>
          <p:nvPr/>
        </p:nvSpPr>
        <p:spPr>
          <a:xfrm>
            <a:off x="6084782" y="3168135"/>
            <a:ext cx="42202" cy="4384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TextBox 101"/>
          <p:cNvSpPr txBox="1"/>
          <p:nvPr/>
        </p:nvSpPr>
        <p:spPr>
          <a:xfrm>
            <a:off x="5866335" y="2946093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37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643949" y="3099693"/>
            <a:ext cx="405880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92" b="1" dirty="0">
                <a:latin typeface="Arial Black" pitchFamily="34" charset="0"/>
              </a:rPr>
              <a:t>3</a:t>
            </a:r>
            <a:r>
              <a:rPr lang="en-US" sz="1292" b="1" dirty="0">
                <a:latin typeface="Arial Black" pitchFamily="34" charset="0"/>
              </a:rPr>
              <a:t>8</a:t>
            </a:r>
            <a:endParaRPr lang="id-ID" sz="1292" b="1" dirty="0">
              <a:latin typeface="Arial Black" pitchFamily="34" charset="0"/>
            </a:endParaRPr>
          </a:p>
        </p:txBody>
      </p:sp>
      <p:sp>
        <p:nvSpPr>
          <p:cNvPr id="107" name="Flowchart: Connector 106"/>
          <p:cNvSpPr/>
          <p:nvPr/>
        </p:nvSpPr>
        <p:spPr>
          <a:xfrm>
            <a:off x="5974009" y="3204624"/>
            <a:ext cx="45719" cy="3956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9996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566" y="188640"/>
            <a:ext cx="9011570" cy="1754326"/>
          </a:xfrm>
          <a:prstGeom prst="rect">
            <a:avLst/>
          </a:prstGeom>
          <a:solidFill>
            <a:srgbClr val="FFC000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marL="511175" indent="-511175"/>
            <a:r>
              <a:rPr lang="id-ID" sz="3600" dirty="0">
                <a:latin typeface="Berlin Sans FB" panose="020E0602020502020306" pitchFamily="34" charset="0"/>
                <a:cs typeface="Arial" pitchFamily="34" charset="0"/>
              </a:rPr>
              <a:t>    </a:t>
            </a:r>
            <a:r>
              <a:rPr lang="en-US" sz="3600" dirty="0">
                <a:latin typeface="Berlin Sans FB" panose="020E0602020502020306" pitchFamily="34" charset="0"/>
                <a:cs typeface="Arial" pitchFamily="34" charset="0"/>
              </a:rPr>
              <a:t>DAFTAR NAMA CALON PENERIMA, LOKASI PEMBAGIAN, DAN SARANA PRASARANA PEMBAGIAN PAKET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1947555"/>
            <a:ext cx="84751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Dukungan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Pemda</a:t>
            </a:r>
            <a:r>
              <a:rPr lang="en-US" sz="2800" dirty="0"/>
              <a:t> </a:t>
            </a:r>
            <a:r>
              <a:rPr lang="en-US" sz="2800" dirty="0" err="1"/>
              <a:t>setempat</a:t>
            </a:r>
            <a:r>
              <a:rPr lang="en-US" sz="2800" dirty="0"/>
              <a:t> (</a:t>
            </a:r>
            <a:r>
              <a:rPr lang="en-US" sz="2800" dirty="0" err="1"/>
              <a:t>dinas</a:t>
            </a:r>
            <a:r>
              <a:rPr lang="en-US" sz="2800" dirty="0"/>
              <a:t> yang </a:t>
            </a:r>
            <a:r>
              <a:rPr lang="en-US" sz="2800" dirty="0" err="1"/>
              <a:t>membidangi</a:t>
            </a:r>
            <a:r>
              <a:rPr lang="en-US" sz="2800" dirty="0"/>
              <a:t> </a:t>
            </a:r>
            <a:r>
              <a:rPr lang="en-US" sz="2800" dirty="0" err="1"/>
              <a:t>Perikanan</a:t>
            </a:r>
            <a:r>
              <a:rPr lang="en-US" sz="2800" dirty="0"/>
              <a:t>) </a:t>
            </a:r>
            <a:r>
              <a:rPr lang="en-US" sz="2800" dirty="0" err="1"/>
              <a:t>apabila</a:t>
            </a:r>
            <a:r>
              <a:rPr lang="en-US" sz="2800" dirty="0"/>
              <a:t> </a:t>
            </a:r>
            <a:r>
              <a:rPr lang="en-US" sz="2800" dirty="0" err="1"/>
              <a:t>mendapatkan</a:t>
            </a:r>
            <a:r>
              <a:rPr lang="en-US" sz="2800" dirty="0"/>
              <a:t> </a:t>
            </a:r>
            <a:r>
              <a:rPr lang="en-US" sz="2800" dirty="0" err="1"/>
              <a:t>alokasi</a:t>
            </a:r>
            <a:r>
              <a:rPr lang="en-US" sz="2800" dirty="0"/>
              <a:t> </a:t>
            </a:r>
            <a:r>
              <a:rPr lang="en-US" sz="2800" dirty="0" err="1"/>
              <a:t>bantuan</a:t>
            </a:r>
            <a:r>
              <a:rPr lang="en-US" sz="2800" dirty="0"/>
              <a:t> program </a:t>
            </a:r>
            <a:r>
              <a:rPr lang="en-US" sz="2800" dirty="0" err="1"/>
              <a:t>konversi</a:t>
            </a:r>
            <a:r>
              <a:rPr lang="en-US" sz="2800" dirty="0"/>
              <a:t> BBM </a:t>
            </a:r>
            <a:r>
              <a:rPr lang="en-US" sz="2800" dirty="0" err="1"/>
              <a:t>ke</a:t>
            </a:r>
            <a:r>
              <a:rPr lang="en-US" sz="2800" dirty="0"/>
              <a:t> BBG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Nelayan</a:t>
            </a:r>
            <a:r>
              <a:rPr lang="en-US" sz="2800" dirty="0"/>
              <a:t> </a:t>
            </a:r>
            <a:r>
              <a:rPr lang="en-US" sz="2800" dirty="0" err="1"/>
              <a:t>antara</a:t>
            </a:r>
            <a:r>
              <a:rPr lang="en-US" sz="2800" dirty="0"/>
              <a:t> lain:</a:t>
            </a:r>
          </a:p>
          <a:p>
            <a:r>
              <a:rPr lang="en-US" sz="2800" dirty="0"/>
              <a:t>1.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Daftar</a:t>
            </a:r>
            <a:r>
              <a:rPr lang="en-US" sz="2800" dirty="0"/>
              <a:t> Nama </a:t>
            </a:r>
            <a:r>
              <a:rPr lang="en-US" sz="2800" dirty="0" err="1"/>
              <a:t>Calon</a:t>
            </a:r>
            <a:r>
              <a:rPr lang="en-US" sz="2800" dirty="0"/>
              <a:t> </a:t>
            </a:r>
            <a:r>
              <a:rPr lang="en-US" sz="2800" dirty="0" err="1"/>
              <a:t>Penerima</a:t>
            </a:r>
            <a:r>
              <a:rPr lang="en-US" sz="2800" dirty="0"/>
              <a:t>, </a:t>
            </a:r>
          </a:p>
          <a:p>
            <a:r>
              <a:rPr lang="en-US" sz="2800" dirty="0"/>
              <a:t>2. </a:t>
            </a:r>
            <a:r>
              <a:rPr lang="en-US" sz="2800" dirty="0" err="1"/>
              <a:t>Menyiapkan</a:t>
            </a:r>
            <a:r>
              <a:rPr lang="en-US" sz="2800" dirty="0"/>
              <a:t> </a:t>
            </a:r>
            <a:r>
              <a:rPr lang="en-US" sz="2800" dirty="0" err="1"/>
              <a:t>Lokasi</a:t>
            </a:r>
            <a:r>
              <a:rPr lang="en-US" sz="2800" dirty="0"/>
              <a:t> </a:t>
            </a:r>
            <a:r>
              <a:rPr lang="en-US" sz="2800" dirty="0" err="1"/>
              <a:t>Pembagian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</a:p>
          <a:p>
            <a:r>
              <a:rPr lang="en-US" sz="2800" dirty="0"/>
              <a:t>3. </a:t>
            </a:r>
            <a:r>
              <a:rPr lang="en-US" sz="2800" dirty="0" err="1"/>
              <a:t>Menyiapkan</a:t>
            </a:r>
            <a:r>
              <a:rPr lang="en-US" sz="2800" dirty="0"/>
              <a:t> </a:t>
            </a:r>
            <a:r>
              <a:rPr lang="en-US" sz="2800" dirty="0" err="1"/>
              <a:t>Sarana</a:t>
            </a:r>
            <a:r>
              <a:rPr lang="en-US" sz="2800" dirty="0"/>
              <a:t> </a:t>
            </a:r>
            <a:r>
              <a:rPr lang="en-US" sz="2800" dirty="0" err="1"/>
              <a:t>Prasarana</a:t>
            </a:r>
            <a:r>
              <a:rPr lang="en-US" sz="2800" dirty="0"/>
              <a:t> :</a:t>
            </a:r>
          </a:p>
          <a:p>
            <a:pPr marL="971550" indent="-514350">
              <a:buAutoNum type="alphaUcPeriod"/>
            </a:pPr>
            <a:r>
              <a:rPr lang="en-US" sz="2800" dirty="0" err="1"/>
              <a:t>Gudang</a:t>
            </a:r>
            <a:r>
              <a:rPr lang="en-US" sz="2800" dirty="0"/>
              <a:t> </a:t>
            </a:r>
            <a:r>
              <a:rPr lang="en-US" sz="2800" dirty="0" err="1"/>
              <a:t>Penyimpanan</a:t>
            </a:r>
            <a:endParaRPr lang="en-US" sz="2800" dirty="0"/>
          </a:p>
          <a:p>
            <a:pPr marL="971550" indent="-514350">
              <a:buAutoNum type="alphaUcPeriod"/>
            </a:pPr>
            <a:r>
              <a:rPr lang="en-US" sz="2800" dirty="0" err="1"/>
              <a:t>Listrik</a:t>
            </a:r>
            <a:endParaRPr lang="en-US" sz="2800" dirty="0"/>
          </a:p>
          <a:p>
            <a:pPr marL="971550" indent="-514350">
              <a:buAutoNum type="alphaUcPeriod"/>
            </a:pPr>
            <a:r>
              <a:rPr lang="en-US" sz="2800" dirty="0" err="1"/>
              <a:t>Meja</a:t>
            </a:r>
            <a:r>
              <a:rPr lang="en-US" sz="2800" dirty="0"/>
              <a:t> </a:t>
            </a:r>
            <a:r>
              <a:rPr lang="en-US" sz="2800" dirty="0" err="1"/>
              <a:t>Kursi</a:t>
            </a:r>
            <a:endParaRPr lang="en-US" sz="2800" dirty="0"/>
          </a:p>
          <a:p>
            <a:pPr marL="971550" indent="-514350">
              <a:buAutoNum type="alphaUcPeriod"/>
            </a:pPr>
            <a:r>
              <a:rPr lang="en-US" sz="2800" dirty="0" err="1"/>
              <a:t>Tempat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Merakit</a:t>
            </a:r>
            <a:endParaRPr lang="en-US" sz="2800" dirty="0"/>
          </a:p>
          <a:p>
            <a:pPr marL="971550" indent="-514350">
              <a:buAutoNum type="alphaUcPeriod"/>
            </a:pPr>
            <a:r>
              <a:rPr lang="en-US" sz="2800" dirty="0" err="1"/>
              <a:t>Tempat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mencoba</a:t>
            </a:r>
            <a:r>
              <a:rPr lang="en-US" sz="2800" dirty="0"/>
              <a:t> </a:t>
            </a:r>
            <a:r>
              <a:rPr lang="en-US" sz="2800" dirty="0" err="1"/>
              <a:t>paket</a:t>
            </a:r>
            <a:r>
              <a:rPr lang="en-US" sz="2800" dirty="0"/>
              <a:t> </a:t>
            </a:r>
            <a:r>
              <a:rPr lang="en-US" sz="2800" dirty="0" err="1"/>
              <a:t>konversi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2397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/>
          <p:cNvSpPr/>
          <p:nvPr/>
        </p:nvSpPr>
        <p:spPr>
          <a:xfrm>
            <a:off x="1" y="5845787"/>
            <a:ext cx="9158288" cy="773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Flowchart: Process 15"/>
          <p:cNvSpPr/>
          <p:nvPr/>
        </p:nvSpPr>
        <p:spPr>
          <a:xfrm>
            <a:off x="351694" y="371430"/>
            <a:ext cx="8437685" cy="598220"/>
          </a:xfrm>
          <a:prstGeom prst="flowChartProcess">
            <a:avLst/>
          </a:prstGeom>
          <a:gradFill>
            <a:gsLst>
              <a:gs pos="55000">
                <a:srgbClr val="0066CC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035" anchor="ctr"/>
          <a:lstStyle/>
          <a:p>
            <a:pPr algn="ctr" defTabSz="584612">
              <a:defRPr/>
            </a:pPr>
            <a:r>
              <a:rPr lang="en-US" sz="1846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FORM PENDATAAN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5" y="2117171"/>
            <a:ext cx="9144000" cy="12905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08642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/>
          <p:cNvSpPr/>
          <p:nvPr/>
        </p:nvSpPr>
        <p:spPr>
          <a:xfrm>
            <a:off x="1" y="5845787"/>
            <a:ext cx="9158288" cy="773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Flowchart: Process 15"/>
          <p:cNvSpPr/>
          <p:nvPr/>
        </p:nvSpPr>
        <p:spPr>
          <a:xfrm>
            <a:off x="351694" y="371430"/>
            <a:ext cx="8437685" cy="598220"/>
          </a:xfrm>
          <a:prstGeom prst="flowChartProcess">
            <a:avLst/>
          </a:prstGeom>
          <a:gradFill>
            <a:gsLst>
              <a:gs pos="55000">
                <a:srgbClr val="0066CC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035" anchor="ctr"/>
          <a:lstStyle/>
          <a:p>
            <a:pPr algn="ctr" defTabSz="584612">
              <a:defRPr/>
            </a:pPr>
            <a:r>
              <a:rPr lang="en-US" sz="1846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SURVEY PENDATAAN KAPAL NELAYAN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5" y="1525429"/>
            <a:ext cx="4561960" cy="30692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086" y="1525428"/>
            <a:ext cx="4373299" cy="30692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7470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5"/>
          <p:cNvSpPr/>
          <p:nvPr/>
        </p:nvSpPr>
        <p:spPr>
          <a:xfrm>
            <a:off x="1" y="5845787"/>
            <a:ext cx="9158288" cy="773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53788" y="249279"/>
            <a:ext cx="3240741" cy="11833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spc="600" dirty="0">
                <a:solidFill>
                  <a:srgbClr val="70AD47"/>
                </a:solidFill>
                <a:latin typeface="Impact" panose="020B0806030902050204" pitchFamily="34" charset="0"/>
              </a:rPr>
              <a:t>CONTOH SURAT BALASAN</a:t>
            </a:r>
            <a:endParaRPr lang="id-ID" sz="2000" spc="600" dirty="0">
              <a:solidFill>
                <a:srgbClr val="70AD47"/>
              </a:solidFill>
              <a:latin typeface="Impact" panose="020B080603090205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841" y="94130"/>
            <a:ext cx="5455189" cy="65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70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5"/>
          <p:cNvSpPr/>
          <p:nvPr/>
        </p:nvSpPr>
        <p:spPr>
          <a:xfrm>
            <a:off x="1" y="5845787"/>
            <a:ext cx="9158288" cy="773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53788" y="235832"/>
            <a:ext cx="3240741" cy="10954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spc="600" dirty="0">
                <a:solidFill>
                  <a:srgbClr val="70AD47"/>
                </a:solidFill>
                <a:latin typeface="Impact" panose="020B0806030902050204" pitchFamily="34" charset="0"/>
              </a:rPr>
              <a:t>FORM SURAT BALASAN</a:t>
            </a:r>
            <a:endParaRPr lang="id-ID" sz="2000" spc="600" dirty="0">
              <a:solidFill>
                <a:srgbClr val="70AD47"/>
              </a:solidFill>
              <a:latin typeface="Impact" panose="020B080603090205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001" y="74468"/>
            <a:ext cx="5639837" cy="672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25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/>
          <p:cNvSpPr/>
          <p:nvPr/>
        </p:nvSpPr>
        <p:spPr>
          <a:xfrm>
            <a:off x="1" y="5845787"/>
            <a:ext cx="9158288" cy="773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6713"/>
            <a:ext cx="8363271" cy="5688632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95536" y="83581"/>
            <a:ext cx="8229600" cy="720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>
                <a:latin typeface="Arial Black" panose="020B0A04020102020204" pitchFamily="34" charset="0"/>
              </a:rPr>
              <a:t>CONTOH DOKUMENTASI ALUR PEMASANGAN DAN PENDISTRIBUSIAN KONKIT NELAYAN</a:t>
            </a:r>
          </a:p>
        </p:txBody>
      </p:sp>
    </p:spTree>
    <p:extLst>
      <p:ext uri="{BB962C8B-B14F-4D97-AF65-F5344CB8AC3E}">
        <p14:creationId xmlns:p14="http://schemas.microsoft.com/office/powerpoint/2010/main" val="3096057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logo2OK"/>
          <p:cNvPicPr>
            <a:picLocks noChangeAspect="1" noChangeArrowheads="1"/>
          </p:cNvPicPr>
          <p:nvPr/>
        </p:nvPicPr>
        <p:blipFill>
          <a:blip r:embed="rId2" cstate="print">
            <a:lum bright="-10000" contrast="-10000"/>
          </a:blip>
          <a:srcRect/>
          <a:stretch>
            <a:fillRect/>
          </a:stretch>
        </p:blipFill>
        <p:spPr bwMode="auto">
          <a:xfrm>
            <a:off x="1494236" y="1844822"/>
            <a:ext cx="1817809" cy="1951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3870500" y="2287340"/>
            <a:ext cx="4896543" cy="106685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166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107763" dir="18900000" algn="ctr" rotWithShape="0">
                    <a:srgbClr val="C7DFD3">
                      <a:alpha val="50000"/>
                    </a:srgbClr>
                  </a:outerShdw>
                </a:effectLst>
                <a:latin typeface="Franklin Gothic Medium Cond" panose="020B0606030402020204" pitchFamily="34" charset="0"/>
                <a:ea typeface="+mj-lt"/>
                <a:cs typeface="+mj-lt"/>
              </a:rPr>
              <a:t>Terima Kasih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178413" y="3465880"/>
            <a:ext cx="3689130" cy="3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939" b="1" i="1" dirty="0">
                <a:cs typeface="Times New Roman" pitchFamily="18" charset="0"/>
              </a:rPr>
              <a:t>www.migas.esdm.go.id</a:t>
            </a:r>
          </a:p>
        </p:txBody>
      </p:sp>
      <p:pic>
        <p:nvPicPr>
          <p:cNvPr id="9" name="Picture 2" descr="http://bestanimations.com/Animals/Insects/Butterflys/butterfly-animated-gif-37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883" y="908720"/>
            <a:ext cx="1785938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orig04.deviantart.net/c5f3/f/2014/021/a/a/butterfly_gif_by_calikarcha13-d737wcw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82" y="1417732"/>
            <a:ext cx="1043121" cy="104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ages2.fanpop.com/images/photos/8200000/Butterfly-butterflies-8272369-452-150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53" y="4109715"/>
            <a:ext cx="4892268" cy="162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15"/>
          <p:cNvSpPr/>
          <p:nvPr/>
        </p:nvSpPr>
        <p:spPr>
          <a:xfrm>
            <a:off x="0" y="6047186"/>
            <a:ext cx="9158288" cy="8381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4245</TotalTime>
  <Words>1336</Words>
  <Application>Microsoft Office PowerPoint</Application>
  <PresentationFormat>On-screen Show (4:3)</PresentationFormat>
  <Paragraphs>601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Arial Narrow</vt:lpstr>
      <vt:lpstr>Berlin Sans FB</vt:lpstr>
      <vt:lpstr>Calibri</vt:lpstr>
      <vt:lpstr>Franklin Gothic Medium Cond</vt:lpstr>
      <vt:lpstr>Impact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Lenovo;Irine</dc:creator>
  <cp:lastModifiedBy>User</cp:lastModifiedBy>
  <cp:revision>288</cp:revision>
  <cp:lastPrinted>2017-10-31T06:15:14Z</cp:lastPrinted>
  <dcterms:created xsi:type="dcterms:W3CDTF">2016-09-29T00:45:16Z</dcterms:created>
  <dcterms:modified xsi:type="dcterms:W3CDTF">2019-10-11T09:24:54Z</dcterms:modified>
</cp:coreProperties>
</file>