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69" r:id="rId2"/>
    <p:sldMasterId id="2147483694" r:id="rId3"/>
    <p:sldMasterId id="2147483734" r:id="rId4"/>
  </p:sldMasterIdLst>
  <p:notesMasterIdLst>
    <p:notesMasterId r:id="rId40"/>
  </p:notesMasterIdLst>
  <p:handoutMasterIdLst>
    <p:handoutMasterId r:id="rId41"/>
  </p:handoutMasterIdLst>
  <p:sldIdLst>
    <p:sldId id="256" r:id="rId5"/>
    <p:sldId id="1196" r:id="rId6"/>
    <p:sldId id="1930" r:id="rId7"/>
    <p:sldId id="1192" r:id="rId8"/>
    <p:sldId id="1170" r:id="rId9"/>
    <p:sldId id="1169" r:id="rId10"/>
    <p:sldId id="1931" r:id="rId11"/>
    <p:sldId id="1165" r:id="rId12"/>
    <p:sldId id="1168" r:id="rId13"/>
    <p:sldId id="1194" r:id="rId14"/>
    <p:sldId id="265" r:id="rId15"/>
    <p:sldId id="1190" r:id="rId16"/>
    <p:sldId id="1215" r:id="rId17"/>
    <p:sldId id="277" r:id="rId18"/>
    <p:sldId id="1927" r:id="rId19"/>
    <p:sldId id="1928" r:id="rId20"/>
    <p:sldId id="1933" r:id="rId21"/>
    <p:sldId id="296" r:id="rId22"/>
    <p:sldId id="1934" r:id="rId23"/>
    <p:sldId id="1935" r:id="rId24"/>
    <p:sldId id="1936" r:id="rId25"/>
    <p:sldId id="1937" r:id="rId26"/>
    <p:sldId id="312" r:id="rId27"/>
    <p:sldId id="1932" r:id="rId28"/>
    <p:sldId id="302" r:id="rId29"/>
    <p:sldId id="307" r:id="rId30"/>
    <p:sldId id="308" r:id="rId31"/>
    <p:sldId id="309" r:id="rId32"/>
    <p:sldId id="310" r:id="rId33"/>
    <p:sldId id="304" r:id="rId34"/>
    <p:sldId id="303" r:id="rId35"/>
    <p:sldId id="306" r:id="rId36"/>
    <p:sldId id="311" r:id="rId37"/>
    <p:sldId id="286" r:id="rId38"/>
    <p:sldId id="1926" r:id="rId39"/>
  </p:sldIdLst>
  <p:sldSz cx="12192000" cy="6858000"/>
  <p:notesSz cx="7102475" cy="1120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291" autoAdjust="0"/>
  </p:normalViewPr>
  <p:slideViewPr>
    <p:cSldViewPr snapToGrid="0">
      <p:cViewPr varScale="1">
        <p:scale>
          <a:sx n="65" d="100"/>
          <a:sy n="65" d="100"/>
        </p:scale>
        <p:origin x="858" y="6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CEFDDBF-8474-4523-AD97-A5C060398178}" type="doc">
      <dgm:prSet loTypeId="urn:microsoft.com/office/officeart/2011/layout/CircleProcess" loCatId="process" qsTypeId="urn:microsoft.com/office/officeart/2005/8/quickstyle/simple1" qsCatId="simple" csTypeId="urn:microsoft.com/office/officeart/2005/8/colors/colorful1" csCatId="colorful" phldr="1"/>
      <dgm:spPr/>
      <dgm:t>
        <a:bodyPr/>
        <a:lstStyle/>
        <a:p>
          <a:endParaRPr lang="en-US"/>
        </a:p>
      </dgm:t>
    </dgm:pt>
    <dgm:pt modelId="{A8EF181D-6C2A-45A6-96B4-69251D184931}">
      <dgm:prSet phldrT="[Text]"/>
      <dgm:spPr/>
      <dgm:t>
        <a:bodyPr/>
        <a:lstStyle/>
        <a:p>
          <a:r>
            <a:rPr lang="en-US" dirty="0"/>
            <a:t>TERWUJUDNYA MASYARAKAT BULELENG YANG MANDIRI, SEJAHTERA, DAMAI, DAN LESTARI BERDASARKAN TRI HITA KARANA</a:t>
          </a:r>
        </a:p>
      </dgm:t>
    </dgm:pt>
    <dgm:pt modelId="{D5D09778-55D0-46C0-B716-860B7D30A7E3}" type="parTrans" cxnId="{98D5823D-CED3-4714-9F10-83C2E04F3333}">
      <dgm:prSet/>
      <dgm:spPr/>
      <dgm:t>
        <a:bodyPr/>
        <a:lstStyle/>
        <a:p>
          <a:endParaRPr lang="en-US"/>
        </a:p>
      </dgm:t>
    </dgm:pt>
    <dgm:pt modelId="{BFCCD644-DC71-4B62-8780-9D0A8960541B}" type="sibTrans" cxnId="{98D5823D-CED3-4714-9F10-83C2E04F3333}">
      <dgm:prSet/>
      <dgm:spPr/>
      <dgm:t>
        <a:bodyPr/>
        <a:lstStyle/>
        <a:p>
          <a:endParaRPr lang="en-US"/>
        </a:p>
      </dgm:t>
    </dgm:pt>
    <dgm:pt modelId="{AB2695B8-6BF2-4C30-B6F0-621DE304032C}">
      <dgm:prSet phldrT="[Text]"/>
      <dgm:spPr/>
      <dgm:t>
        <a:bodyPr/>
        <a:lstStyle/>
        <a:p>
          <a:r>
            <a:rPr lang="en-US" dirty="0"/>
            <a:t>PENGEMBANGAN EKONOMI KERAKYATAN YANG BERBASIS PADA PRODUK UNGGULAN DAERAH</a:t>
          </a:r>
        </a:p>
      </dgm:t>
    </dgm:pt>
    <dgm:pt modelId="{A1AA6498-2BF5-41F8-A39E-9E87FA647171}" type="parTrans" cxnId="{A48A01C0-FB5E-4803-82BF-C56B7A1F191E}">
      <dgm:prSet/>
      <dgm:spPr/>
      <dgm:t>
        <a:bodyPr/>
        <a:lstStyle/>
        <a:p>
          <a:endParaRPr lang="en-US"/>
        </a:p>
      </dgm:t>
    </dgm:pt>
    <dgm:pt modelId="{4EDD6EBE-6714-4164-B14E-7B5939822904}" type="sibTrans" cxnId="{A48A01C0-FB5E-4803-82BF-C56B7A1F191E}">
      <dgm:prSet/>
      <dgm:spPr/>
      <dgm:t>
        <a:bodyPr/>
        <a:lstStyle/>
        <a:p>
          <a:endParaRPr lang="en-US"/>
        </a:p>
      </dgm:t>
    </dgm:pt>
    <dgm:pt modelId="{353D2BB1-A643-4286-B344-F4ABAEB157AB}" type="pres">
      <dgm:prSet presAssocID="{8CEFDDBF-8474-4523-AD97-A5C060398178}" presName="Name0" presStyleCnt="0">
        <dgm:presLayoutVars>
          <dgm:chMax val="11"/>
          <dgm:chPref val="11"/>
          <dgm:dir/>
          <dgm:resizeHandles/>
        </dgm:presLayoutVars>
      </dgm:prSet>
      <dgm:spPr/>
    </dgm:pt>
    <dgm:pt modelId="{706CD30B-E253-4C06-B5B2-CB6AA71826E3}" type="pres">
      <dgm:prSet presAssocID="{AB2695B8-6BF2-4C30-B6F0-621DE304032C}" presName="Accent2" presStyleCnt="0"/>
      <dgm:spPr/>
    </dgm:pt>
    <dgm:pt modelId="{D5C27AE9-E177-41DA-B279-4652479356C4}" type="pres">
      <dgm:prSet presAssocID="{AB2695B8-6BF2-4C30-B6F0-621DE304032C}" presName="Accent" presStyleLbl="node1" presStyleIdx="0" presStyleCnt="2"/>
      <dgm:spPr/>
    </dgm:pt>
    <dgm:pt modelId="{0B71CE5C-85A5-4823-BEB3-A8513BC7E91B}" type="pres">
      <dgm:prSet presAssocID="{AB2695B8-6BF2-4C30-B6F0-621DE304032C}" presName="ParentBackground2" presStyleCnt="0"/>
      <dgm:spPr/>
    </dgm:pt>
    <dgm:pt modelId="{ED8A481C-B5E2-47E3-A907-9C911E5EE961}" type="pres">
      <dgm:prSet presAssocID="{AB2695B8-6BF2-4C30-B6F0-621DE304032C}" presName="ParentBackground" presStyleLbl="fgAcc1" presStyleIdx="0" presStyleCnt="2"/>
      <dgm:spPr/>
    </dgm:pt>
    <dgm:pt modelId="{1977D6FB-92A0-4F03-9246-93293C09D396}" type="pres">
      <dgm:prSet presAssocID="{AB2695B8-6BF2-4C30-B6F0-621DE304032C}" presName="Parent2" presStyleLbl="revTx" presStyleIdx="0" presStyleCnt="0">
        <dgm:presLayoutVars>
          <dgm:chMax val="1"/>
          <dgm:chPref val="1"/>
          <dgm:bulletEnabled val="1"/>
        </dgm:presLayoutVars>
      </dgm:prSet>
      <dgm:spPr/>
    </dgm:pt>
    <dgm:pt modelId="{EBC0CD77-304F-48F7-BE46-51CA2459D8BB}" type="pres">
      <dgm:prSet presAssocID="{A8EF181D-6C2A-45A6-96B4-69251D184931}" presName="Accent1" presStyleCnt="0"/>
      <dgm:spPr/>
    </dgm:pt>
    <dgm:pt modelId="{DB1716BE-61CC-492C-A77E-6F315FE8AF51}" type="pres">
      <dgm:prSet presAssocID="{A8EF181D-6C2A-45A6-96B4-69251D184931}" presName="Accent" presStyleLbl="node1" presStyleIdx="1" presStyleCnt="2"/>
      <dgm:spPr/>
    </dgm:pt>
    <dgm:pt modelId="{7BC8CB29-BD95-468E-AA4E-E97621B62357}" type="pres">
      <dgm:prSet presAssocID="{A8EF181D-6C2A-45A6-96B4-69251D184931}" presName="ParentBackground1" presStyleCnt="0"/>
      <dgm:spPr/>
    </dgm:pt>
    <dgm:pt modelId="{3E7A3F7E-CAE1-4997-AFD6-DB71547CF640}" type="pres">
      <dgm:prSet presAssocID="{A8EF181D-6C2A-45A6-96B4-69251D184931}" presName="ParentBackground" presStyleLbl="fgAcc1" presStyleIdx="1" presStyleCnt="2"/>
      <dgm:spPr/>
    </dgm:pt>
    <dgm:pt modelId="{C0CB5AB0-5001-4E74-A5BC-827148B0A7EE}" type="pres">
      <dgm:prSet presAssocID="{A8EF181D-6C2A-45A6-96B4-69251D184931}" presName="Parent1" presStyleLbl="revTx" presStyleIdx="0" presStyleCnt="0">
        <dgm:presLayoutVars>
          <dgm:chMax val="1"/>
          <dgm:chPref val="1"/>
          <dgm:bulletEnabled val="1"/>
        </dgm:presLayoutVars>
      </dgm:prSet>
      <dgm:spPr/>
    </dgm:pt>
  </dgm:ptLst>
  <dgm:cxnLst>
    <dgm:cxn modelId="{98D5823D-CED3-4714-9F10-83C2E04F3333}" srcId="{8CEFDDBF-8474-4523-AD97-A5C060398178}" destId="{A8EF181D-6C2A-45A6-96B4-69251D184931}" srcOrd="0" destOrd="0" parTransId="{D5D09778-55D0-46C0-B716-860B7D30A7E3}" sibTransId="{BFCCD644-DC71-4B62-8780-9D0A8960541B}"/>
    <dgm:cxn modelId="{F477C341-DE4B-4AE5-A819-A53147BE3961}" type="presOf" srcId="{AB2695B8-6BF2-4C30-B6F0-621DE304032C}" destId="{ED8A481C-B5E2-47E3-A907-9C911E5EE961}" srcOrd="0" destOrd="0" presId="urn:microsoft.com/office/officeart/2011/layout/CircleProcess"/>
    <dgm:cxn modelId="{DA8A416B-166B-4FA3-A2D9-50FBD076B620}" type="presOf" srcId="{8CEFDDBF-8474-4523-AD97-A5C060398178}" destId="{353D2BB1-A643-4286-B344-F4ABAEB157AB}" srcOrd="0" destOrd="0" presId="urn:microsoft.com/office/officeart/2011/layout/CircleProcess"/>
    <dgm:cxn modelId="{E6F40A54-6599-4E31-8A70-E3D69FCC9B5B}" type="presOf" srcId="{A8EF181D-6C2A-45A6-96B4-69251D184931}" destId="{3E7A3F7E-CAE1-4997-AFD6-DB71547CF640}" srcOrd="0" destOrd="0" presId="urn:microsoft.com/office/officeart/2011/layout/CircleProcess"/>
    <dgm:cxn modelId="{9CE5097B-A6A3-4571-9638-0F11B22C3C49}" type="presOf" srcId="{A8EF181D-6C2A-45A6-96B4-69251D184931}" destId="{C0CB5AB0-5001-4E74-A5BC-827148B0A7EE}" srcOrd="1" destOrd="0" presId="urn:microsoft.com/office/officeart/2011/layout/CircleProcess"/>
    <dgm:cxn modelId="{D010B5BB-A1F9-43B5-B294-D4617DCAB26F}" type="presOf" srcId="{AB2695B8-6BF2-4C30-B6F0-621DE304032C}" destId="{1977D6FB-92A0-4F03-9246-93293C09D396}" srcOrd="1" destOrd="0" presId="urn:microsoft.com/office/officeart/2011/layout/CircleProcess"/>
    <dgm:cxn modelId="{A48A01C0-FB5E-4803-82BF-C56B7A1F191E}" srcId="{8CEFDDBF-8474-4523-AD97-A5C060398178}" destId="{AB2695B8-6BF2-4C30-B6F0-621DE304032C}" srcOrd="1" destOrd="0" parTransId="{A1AA6498-2BF5-41F8-A39E-9E87FA647171}" sibTransId="{4EDD6EBE-6714-4164-B14E-7B5939822904}"/>
    <dgm:cxn modelId="{8E6803D5-F20E-4906-8D08-3ADEA7DA97C8}" type="presParOf" srcId="{353D2BB1-A643-4286-B344-F4ABAEB157AB}" destId="{706CD30B-E253-4C06-B5B2-CB6AA71826E3}" srcOrd="0" destOrd="0" presId="urn:microsoft.com/office/officeart/2011/layout/CircleProcess"/>
    <dgm:cxn modelId="{2E014725-0C00-468D-9768-58FC9EFFABD0}" type="presParOf" srcId="{706CD30B-E253-4C06-B5B2-CB6AA71826E3}" destId="{D5C27AE9-E177-41DA-B279-4652479356C4}" srcOrd="0" destOrd="0" presId="urn:microsoft.com/office/officeart/2011/layout/CircleProcess"/>
    <dgm:cxn modelId="{6F50FD35-1AA9-48C5-98E4-ABCBFCC3F459}" type="presParOf" srcId="{353D2BB1-A643-4286-B344-F4ABAEB157AB}" destId="{0B71CE5C-85A5-4823-BEB3-A8513BC7E91B}" srcOrd="1" destOrd="0" presId="urn:microsoft.com/office/officeart/2011/layout/CircleProcess"/>
    <dgm:cxn modelId="{F06CB001-29D9-4E7F-B3F3-3AE0E6DA82B9}" type="presParOf" srcId="{0B71CE5C-85A5-4823-BEB3-A8513BC7E91B}" destId="{ED8A481C-B5E2-47E3-A907-9C911E5EE961}" srcOrd="0" destOrd="0" presId="urn:microsoft.com/office/officeart/2011/layout/CircleProcess"/>
    <dgm:cxn modelId="{D47E7169-0247-4C03-94BC-6ECCA9B380F5}" type="presParOf" srcId="{353D2BB1-A643-4286-B344-F4ABAEB157AB}" destId="{1977D6FB-92A0-4F03-9246-93293C09D396}" srcOrd="2" destOrd="0" presId="urn:microsoft.com/office/officeart/2011/layout/CircleProcess"/>
    <dgm:cxn modelId="{A765136D-170D-4B8D-93CA-21793C254CAA}" type="presParOf" srcId="{353D2BB1-A643-4286-B344-F4ABAEB157AB}" destId="{EBC0CD77-304F-48F7-BE46-51CA2459D8BB}" srcOrd="3" destOrd="0" presId="urn:microsoft.com/office/officeart/2011/layout/CircleProcess"/>
    <dgm:cxn modelId="{19BD2BC3-F7A6-4B81-A6F4-619120C9E3BF}" type="presParOf" srcId="{EBC0CD77-304F-48F7-BE46-51CA2459D8BB}" destId="{DB1716BE-61CC-492C-A77E-6F315FE8AF51}" srcOrd="0" destOrd="0" presId="urn:microsoft.com/office/officeart/2011/layout/CircleProcess"/>
    <dgm:cxn modelId="{0848891E-70D6-4EE4-83F2-03E643FA428A}" type="presParOf" srcId="{353D2BB1-A643-4286-B344-F4ABAEB157AB}" destId="{7BC8CB29-BD95-468E-AA4E-E97621B62357}" srcOrd="4" destOrd="0" presId="urn:microsoft.com/office/officeart/2011/layout/CircleProcess"/>
    <dgm:cxn modelId="{06C7386E-A7D7-4C33-9B50-81B3E271F9BF}" type="presParOf" srcId="{7BC8CB29-BD95-468E-AA4E-E97621B62357}" destId="{3E7A3F7E-CAE1-4997-AFD6-DB71547CF640}" srcOrd="0" destOrd="0" presId="urn:microsoft.com/office/officeart/2011/layout/CircleProcess"/>
    <dgm:cxn modelId="{ED4A6730-6489-4FF1-9127-4816737077B8}" type="presParOf" srcId="{353D2BB1-A643-4286-B344-F4ABAEB157AB}" destId="{C0CB5AB0-5001-4E74-A5BC-827148B0A7EE}" srcOrd="5" destOrd="0" presId="urn:microsoft.com/office/officeart/2011/layout/Circle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8DAF6A9-1E83-454C-8ACA-02971130BC0B}" type="doc">
      <dgm:prSet loTypeId="urn:microsoft.com/office/officeart/2005/8/layout/vList5" loCatId="list" qsTypeId="urn:microsoft.com/office/officeart/2005/8/quickstyle/simple1" qsCatId="simple" csTypeId="urn:microsoft.com/office/officeart/2005/8/colors/colorful3" csCatId="colorful" phldr="1"/>
      <dgm:spPr/>
      <dgm:t>
        <a:bodyPr/>
        <a:lstStyle/>
        <a:p>
          <a:endParaRPr lang="en-US"/>
        </a:p>
      </dgm:t>
    </dgm:pt>
    <dgm:pt modelId="{86E87D32-5A05-427D-814D-11F08DDC5133}">
      <dgm:prSet phldrT="[Text]"/>
      <dgm:spPr/>
      <dgm:t>
        <a:bodyPr/>
        <a:lstStyle/>
        <a:p>
          <a:r>
            <a:rPr lang="en-US" dirty="0"/>
            <a:t>TUJUAN</a:t>
          </a:r>
        </a:p>
      </dgm:t>
    </dgm:pt>
    <dgm:pt modelId="{AFCEF87D-4E74-49CD-AD74-700BD3000CCF}" type="parTrans" cxnId="{26FE7B4E-648A-48AF-B6E6-A135008197D4}">
      <dgm:prSet/>
      <dgm:spPr/>
      <dgm:t>
        <a:bodyPr/>
        <a:lstStyle/>
        <a:p>
          <a:endParaRPr lang="en-US"/>
        </a:p>
      </dgm:t>
    </dgm:pt>
    <dgm:pt modelId="{0BD1A119-B400-47E7-AFF4-9DFB7899CD25}" type="sibTrans" cxnId="{26FE7B4E-648A-48AF-B6E6-A135008197D4}">
      <dgm:prSet/>
      <dgm:spPr/>
      <dgm:t>
        <a:bodyPr/>
        <a:lstStyle/>
        <a:p>
          <a:endParaRPr lang="en-US"/>
        </a:p>
      </dgm:t>
    </dgm:pt>
    <dgm:pt modelId="{E8BC8894-D42E-404A-A1AF-0A5592403DBE}">
      <dgm:prSet phldrT="[Text]"/>
      <dgm:spPr/>
      <dgm:t>
        <a:bodyPr/>
        <a:lstStyle/>
        <a:p>
          <a:r>
            <a:rPr lang="en-US" dirty="0" err="1"/>
            <a:t>Berkembangnya</a:t>
          </a:r>
          <a:r>
            <a:rPr lang="en-US" dirty="0"/>
            <a:t> </a:t>
          </a:r>
          <a:r>
            <a:rPr lang="en-US" dirty="0" err="1"/>
            <a:t>produk</a:t>
          </a:r>
          <a:r>
            <a:rPr lang="en-US" dirty="0"/>
            <a:t> </a:t>
          </a:r>
          <a:r>
            <a:rPr lang="en-US" dirty="0" err="1"/>
            <a:t>unggulan</a:t>
          </a:r>
          <a:r>
            <a:rPr lang="en-US" dirty="0"/>
            <a:t> </a:t>
          </a:r>
          <a:r>
            <a:rPr lang="en-US" dirty="0" err="1"/>
            <a:t>daerah</a:t>
          </a:r>
          <a:endParaRPr lang="en-US" dirty="0"/>
        </a:p>
      </dgm:t>
    </dgm:pt>
    <dgm:pt modelId="{D212A476-727C-4804-9247-6B38D72C0D69}" type="parTrans" cxnId="{E853F4F6-4C4E-48E1-9180-FCAAB28F003E}">
      <dgm:prSet/>
      <dgm:spPr/>
      <dgm:t>
        <a:bodyPr/>
        <a:lstStyle/>
        <a:p>
          <a:endParaRPr lang="en-US"/>
        </a:p>
      </dgm:t>
    </dgm:pt>
    <dgm:pt modelId="{796CA99D-6A50-4DF3-8A06-4A65CF8B092E}" type="sibTrans" cxnId="{E853F4F6-4C4E-48E1-9180-FCAAB28F003E}">
      <dgm:prSet/>
      <dgm:spPr/>
      <dgm:t>
        <a:bodyPr/>
        <a:lstStyle/>
        <a:p>
          <a:endParaRPr lang="en-US"/>
        </a:p>
      </dgm:t>
    </dgm:pt>
    <dgm:pt modelId="{3EFCECB3-2F5D-4D70-B6B8-B2200086D1AC}">
      <dgm:prSet phldrT="[Text]"/>
      <dgm:spPr/>
      <dgm:t>
        <a:bodyPr/>
        <a:lstStyle/>
        <a:p>
          <a:r>
            <a:rPr lang="en-US" dirty="0"/>
            <a:t>SASARAN</a:t>
          </a:r>
        </a:p>
      </dgm:t>
    </dgm:pt>
    <dgm:pt modelId="{9D25D020-1A0A-4431-BE89-3A63A6E904F3}" type="parTrans" cxnId="{FD7CE87B-06A9-4EFF-8A10-65EBBF86E548}">
      <dgm:prSet/>
      <dgm:spPr/>
      <dgm:t>
        <a:bodyPr/>
        <a:lstStyle/>
        <a:p>
          <a:endParaRPr lang="en-US"/>
        </a:p>
      </dgm:t>
    </dgm:pt>
    <dgm:pt modelId="{61ECB0D5-E0D9-43C8-91B4-2B25C34C94BA}" type="sibTrans" cxnId="{FD7CE87B-06A9-4EFF-8A10-65EBBF86E548}">
      <dgm:prSet/>
      <dgm:spPr/>
      <dgm:t>
        <a:bodyPr/>
        <a:lstStyle/>
        <a:p>
          <a:endParaRPr lang="en-US"/>
        </a:p>
      </dgm:t>
    </dgm:pt>
    <dgm:pt modelId="{06C75CE3-69BD-45E5-98DE-A5D5BFE4CD35}">
      <dgm:prSet phldrT="[Text]"/>
      <dgm:spPr/>
      <dgm:t>
        <a:bodyPr/>
        <a:lstStyle/>
        <a:p>
          <a:r>
            <a:rPr lang="en-US" dirty="0" err="1"/>
            <a:t>Meningkatnya</a:t>
          </a:r>
          <a:r>
            <a:rPr lang="en-US" dirty="0"/>
            <a:t> </a:t>
          </a:r>
          <a:r>
            <a:rPr lang="en-US" dirty="0" err="1"/>
            <a:t>nilai</a:t>
          </a:r>
          <a:r>
            <a:rPr lang="en-US" dirty="0"/>
            <a:t> </a:t>
          </a:r>
          <a:r>
            <a:rPr lang="en-US" dirty="0" err="1"/>
            <a:t>produk</a:t>
          </a:r>
          <a:r>
            <a:rPr lang="en-US" dirty="0"/>
            <a:t> </a:t>
          </a:r>
          <a:r>
            <a:rPr lang="en-US" dirty="0" err="1"/>
            <a:t>pertanian</a:t>
          </a:r>
          <a:r>
            <a:rPr lang="en-US" dirty="0"/>
            <a:t> </a:t>
          </a:r>
          <a:r>
            <a:rPr lang="en-US" dirty="0" err="1"/>
            <a:t>dalam</a:t>
          </a:r>
          <a:r>
            <a:rPr lang="en-US" dirty="0"/>
            <a:t> </a:t>
          </a:r>
          <a:r>
            <a:rPr lang="en-US" dirty="0" err="1"/>
            <a:t>arti</a:t>
          </a:r>
          <a:r>
            <a:rPr lang="en-US" dirty="0"/>
            <a:t> </a:t>
          </a:r>
          <a:r>
            <a:rPr lang="en-US" dirty="0" err="1"/>
            <a:t>luas</a:t>
          </a:r>
          <a:endParaRPr lang="en-US" dirty="0"/>
        </a:p>
      </dgm:t>
    </dgm:pt>
    <dgm:pt modelId="{2C92E6B2-BA12-4EAE-9558-4F687DD97255}" type="parTrans" cxnId="{F12522F2-FF26-4412-AD72-FD17A240E69E}">
      <dgm:prSet/>
      <dgm:spPr/>
      <dgm:t>
        <a:bodyPr/>
        <a:lstStyle/>
        <a:p>
          <a:endParaRPr lang="en-US"/>
        </a:p>
      </dgm:t>
    </dgm:pt>
    <dgm:pt modelId="{6F01F114-427A-4BB5-A9DD-0BA85DB1A3BB}" type="sibTrans" cxnId="{F12522F2-FF26-4412-AD72-FD17A240E69E}">
      <dgm:prSet/>
      <dgm:spPr/>
      <dgm:t>
        <a:bodyPr/>
        <a:lstStyle/>
        <a:p>
          <a:endParaRPr lang="en-US"/>
        </a:p>
      </dgm:t>
    </dgm:pt>
    <dgm:pt modelId="{3BEFC7E7-6A90-4021-8C92-0C9E255C849C}">
      <dgm:prSet phldrT="[Text]"/>
      <dgm:spPr/>
      <dgm:t>
        <a:bodyPr/>
        <a:lstStyle/>
        <a:p>
          <a:r>
            <a:rPr lang="en-US" dirty="0"/>
            <a:t>STRATEGI</a:t>
          </a:r>
        </a:p>
      </dgm:t>
    </dgm:pt>
    <dgm:pt modelId="{7C6A69F0-604E-4FCB-AE50-0B18474F2AB7}" type="parTrans" cxnId="{FC5B49EB-D7B6-46BB-BEB7-DDF9C9C146D5}">
      <dgm:prSet/>
      <dgm:spPr/>
      <dgm:t>
        <a:bodyPr/>
        <a:lstStyle/>
        <a:p>
          <a:endParaRPr lang="en-US"/>
        </a:p>
      </dgm:t>
    </dgm:pt>
    <dgm:pt modelId="{B1C11B12-10F5-4BC7-9F3B-B2D19CEEEB3A}" type="sibTrans" cxnId="{FC5B49EB-D7B6-46BB-BEB7-DDF9C9C146D5}">
      <dgm:prSet/>
      <dgm:spPr/>
      <dgm:t>
        <a:bodyPr/>
        <a:lstStyle/>
        <a:p>
          <a:endParaRPr lang="en-US"/>
        </a:p>
      </dgm:t>
    </dgm:pt>
    <dgm:pt modelId="{287C833A-0E57-4F2E-B572-807F2898E016}">
      <dgm:prSet phldrT="[Text]"/>
      <dgm:spPr/>
      <dgm:t>
        <a:bodyPr/>
        <a:lstStyle/>
        <a:p>
          <a:r>
            <a:rPr lang="en-US" dirty="0" err="1"/>
            <a:t>Mengembangkan</a:t>
          </a:r>
          <a:r>
            <a:rPr lang="en-US" dirty="0"/>
            <a:t> </a:t>
          </a:r>
          <a:r>
            <a:rPr lang="en-US" dirty="0" err="1"/>
            <a:t>kuantitas</a:t>
          </a:r>
          <a:r>
            <a:rPr lang="en-US" dirty="0"/>
            <a:t> dan </a:t>
          </a:r>
          <a:r>
            <a:rPr lang="en-US" dirty="0" err="1"/>
            <a:t>kualitas</a:t>
          </a:r>
          <a:r>
            <a:rPr lang="en-US" dirty="0"/>
            <a:t> </a:t>
          </a:r>
          <a:r>
            <a:rPr lang="en-US" dirty="0" err="1"/>
            <a:t>produk</a:t>
          </a:r>
          <a:r>
            <a:rPr lang="en-US" dirty="0"/>
            <a:t> </a:t>
          </a:r>
          <a:r>
            <a:rPr lang="en-US" dirty="0" err="1"/>
            <a:t>pertanian</a:t>
          </a:r>
          <a:r>
            <a:rPr lang="en-US" dirty="0"/>
            <a:t> </a:t>
          </a:r>
          <a:r>
            <a:rPr lang="en-US" dirty="0" err="1"/>
            <a:t>dalam</a:t>
          </a:r>
          <a:r>
            <a:rPr lang="en-US" dirty="0"/>
            <a:t> </a:t>
          </a:r>
          <a:r>
            <a:rPr lang="en-US" dirty="0" err="1"/>
            <a:t>arti</a:t>
          </a:r>
          <a:r>
            <a:rPr lang="en-US" dirty="0"/>
            <a:t> </a:t>
          </a:r>
          <a:r>
            <a:rPr lang="en-US" dirty="0" err="1"/>
            <a:t>luas</a:t>
          </a:r>
          <a:endParaRPr lang="en-US" dirty="0"/>
        </a:p>
      </dgm:t>
    </dgm:pt>
    <dgm:pt modelId="{49211744-D023-433A-B0C9-FD42445A6DD3}" type="sibTrans" cxnId="{6C0C9128-83F2-481B-8AFB-3085A707D7F3}">
      <dgm:prSet/>
      <dgm:spPr/>
      <dgm:t>
        <a:bodyPr/>
        <a:lstStyle/>
        <a:p>
          <a:endParaRPr lang="en-US"/>
        </a:p>
      </dgm:t>
    </dgm:pt>
    <dgm:pt modelId="{97DA11BD-D649-49B0-9EF7-5FD5DDA4A7AB}" type="parTrans" cxnId="{6C0C9128-83F2-481B-8AFB-3085A707D7F3}">
      <dgm:prSet/>
      <dgm:spPr/>
      <dgm:t>
        <a:bodyPr/>
        <a:lstStyle/>
        <a:p>
          <a:endParaRPr lang="en-US"/>
        </a:p>
      </dgm:t>
    </dgm:pt>
    <dgm:pt modelId="{028AE997-BA85-4349-A7DA-053D1086EC2C}" type="pres">
      <dgm:prSet presAssocID="{08DAF6A9-1E83-454C-8ACA-02971130BC0B}" presName="Name0" presStyleCnt="0">
        <dgm:presLayoutVars>
          <dgm:dir/>
          <dgm:animLvl val="lvl"/>
          <dgm:resizeHandles val="exact"/>
        </dgm:presLayoutVars>
      </dgm:prSet>
      <dgm:spPr/>
    </dgm:pt>
    <dgm:pt modelId="{9337298E-BA50-4BAC-A2C7-7F5D257F8AC7}" type="pres">
      <dgm:prSet presAssocID="{86E87D32-5A05-427D-814D-11F08DDC5133}" presName="linNode" presStyleCnt="0"/>
      <dgm:spPr/>
    </dgm:pt>
    <dgm:pt modelId="{2C196227-58D0-46F3-908B-D291BEFA9023}" type="pres">
      <dgm:prSet presAssocID="{86E87D32-5A05-427D-814D-11F08DDC5133}" presName="parentText" presStyleLbl="node1" presStyleIdx="0" presStyleCnt="3" custScaleY="39621">
        <dgm:presLayoutVars>
          <dgm:chMax val="1"/>
          <dgm:bulletEnabled val="1"/>
        </dgm:presLayoutVars>
      </dgm:prSet>
      <dgm:spPr/>
    </dgm:pt>
    <dgm:pt modelId="{1D0A91C4-0331-4A82-A288-EC47B39A74CA}" type="pres">
      <dgm:prSet presAssocID="{86E87D32-5A05-427D-814D-11F08DDC5133}" presName="descendantText" presStyleLbl="alignAccFollowNode1" presStyleIdx="0" presStyleCnt="3">
        <dgm:presLayoutVars>
          <dgm:bulletEnabled val="1"/>
        </dgm:presLayoutVars>
      </dgm:prSet>
      <dgm:spPr/>
    </dgm:pt>
    <dgm:pt modelId="{F147839B-9065-45E1-A655-6D16082C83B6}" type="pres">
      <dgm:prSet presAssocID="{0BD1A119-B400-47E7-AFF4-9DFB7899CD25}" presName="sp" presStyleCnt="0"/>
      <dgm:spPr/>
    </dgm:pt>
    <dgm:pt modelId="{16E743B7-CCDA-4F4A-9CFC-9E0898E48F7D}" type="pres">
      <dgm:prSet presAssocID="{3EFCECB3-2F5D-4D70-B6B8-B2200086D1AC}" presName="linNode" presStyleCnt="0"/>
      <dgm:spPr/>
    </dgm:pt>
    <dgm:pt modelId="{B251F7A3-4314-4E05-9899-EECE23B0B52B}" type="pres">
      <dgm:prSet presAssocID="{3EFCECB3-2F5D-4D70-B6B8-B2200086D1AC}" presName="parentText" presStyleLbl="node1" presStyleIdx="1" presStyleCnt="3" custScaleY="52720">
        <dgm:presLayoutVars>
          <dgm:chMax val="1"/>
          <dgm:bulletEnabled val="1"/>
        </dgm:presLayoutVars>
      </dgm:prSet>
      <dgm:spPr/>
    </dgm:pt>
    <dgm:pt modelId="{381B0DFE-F384-4CBC-ADB4-74355945AA8E}" type="pres">
      <dgm:prSet presAssocID="{3EFCECB3-2F5D-4D70-B6B8-B2200086D1AC}" presName="descendantText" presStyleLbl="alignAccFollowNode1" presStyleIdx="1" presStyleCnt="3">
        <dgm:presLayoutVars>
          <dgm:bulletEnabled val="1"/>
        </dgm:presLayoutVars>
      </dgm:prSet>
      <dgm:spPr/>
    </dgm:pt>
    <dgm:pt modelId="{E89DA611-52B3-4F99-B465-8981FAE41162}" type="pres">
      <dgm:prSet presAssocID="{61ECB0D5-E0D9-43C8-91B4-2B25C34C94BA}" presName="sp" presStyleCnt="0"/>
      <dgm:spPr/>
    </dgm:pt>
    <dgm:pt modelId="{004A6BCC-B376-47D6-80C0-5CBEB898F524}" type="pres">
      <dgm:prSet presAssocID="{3BEFC7E7-6A90-4021-8C92-0C9E255C849C}" presName="linNode" presStyleCnt="0"/>
      <dgm:spPr/>
    </dgm:pt>
    <dgm:pt modelId="{6798DB3A-8C3B-4B41-B2B4-D673C19E378A}" type="pres">
      <dgm:prSet presAssocID="{3BEFC7E7-6A90-4021-8C92-0C9E255C849C}" presName="parentText" presStyleLbl="node1" presStyleIdx="2" presStyleCnt="3" custScaleY="53309">
        <dgm:presLayoutVars>
          <dgm:chMax val="1"/>
          <dgm:bulletEnabled val="1"/>
        </dgm:presLayoutVars>
      </dgm:prSet>
      <dgm:spPr/>
    </dgm:pt>
    <dgm:pt modelId="{FC3A81D0-8453-4C87-A702-E4953BC7EAFE}" type="pres">
      <dgm:prSet presAssocID="{3BEFC7E7-6A90-4021-8C92-0C9E255C849C}" presName="descendantText" presStyleLbl="alignAccFollowNode1" presStyleIdx="2" presStyleCnt="3" custScaleY="67485">
        <dgm:presLayoutVars>
          <dgm:bulletEnabled val="1"/>
        </dgm:presLayoutVars>
      </dgm:prSet>
      <dgm:spPr/>
    </dgm:pt>
  </dgm:ptLst>
  <dgm:cxnLst>
    <dgm:cxn modelId="{17CD621D-D338-42EC-86D4-DF01BAE5F160}" type="presOf" srcId="{E8BC8894-D42E-404A-A1AF-0A5592403DBE}" destId="{1D0A91C4-0331-4A82-A288-EC47B39A74CA}" srcOrd="0" destOrd="0" presId="urn:microsoft.com/office/officeart/2005/8/layout/vList5"/>
    <dgm:cxn modelId="{6C0C9128-83F2-481B-8AFB-3085A707D7F3}" srcId="{3BEFC7E7-6A90-4021-8C92-0C9E255C849C}" destId="{287C833A-0E57-4F2E-B572-807F2898E016}" srcOrd="0" destOrd="0" parTransId="{97DA11BD-D649-49B0-9EF7-5FD5DDA4A7AB}" sibTransId="{49211744-D023-433A-B0C9-FD42445A6DD3}"/>
    <dgm:cxn modelId="{26FE7B4E-648A-48AF-B6E6-A135008197D4}" srcId="{08DAF6A9-1E83-454C-8ACA-02971130BC0B}" destId="{86E87D32-5A05-427D-814D-11F08DDC5133}" srcOrd="0" destOrd="0" parTransId="{AFCEF87D-4E74-49CD-AD74-700BD3000CCF}" sibTransId="{0BD1A119-B400-47E7-AFF4-9DFB7899CD25}"/>
    <dgm:cxn modelId="{FD7CE87B-06A9-4EFF-8A10-65EBBF86E548}" srcId="{08DAF6A9-1E83-454C-8ACA-02971130BC0B}" destId="{3EFCECB3-2F5D-4D70-B6B8-B2200086D1AC}" srcOrd="1" destOrd="0" parTransId="{9D25D020-1A0A-4431-BE89-3A63A6E904F3}" sibTransId="{61ECB0D5-E0D9-43C8-91B4-2B25C34C94BA}"/>
    <dgm:cxn modelId="{CF18AB85-C322-4CEC-8EA4-D03D72B3BC71}" type="presOf" srcId="{86E87D32-5A05-427D-814D-11F08DDC5133}" destId="{2C196227-58D0-46F3-908B-D291BEFA9023}" srcOrd="0" destOrd="0" presId="urn:microsoft.com/office/officeart/2005/8/layout/vList5"/>
    <dgm:cxn modelId="{B429F5B5-5CA3-4246-9963-398C0673AD92}" type="presOf" srcId="{287C833A-0E57-4F2E-B572-807F2898E016}" destId="{FC3A81D0-8453-4C87-A702-E4953BC7EAFE}" srcOrd="0" destOrd="0" presId="urn:microsoft.com/office/officeart/2005/8/layout/vList5"/>
    <dgm:cxn modelId="{A2728EC0-D77C-4252-BBC4-263BEE3AAB35}" type="presOf" srcId="{3EFCECB3-2F5D-4D70-B6B8-B2200086D1AC}" destId="{B251F7A3-4314-4E05-9899-EECE23B0B52B}" srcOrd="0" destOrd="0" presId="urn:microsoft.com/office/officeart/2005/8/layout/vList5"/>
    <dgm:cxn modelId="{CD4EBDCE-E1CE-4CAB-85AB-549E418B4670}" type="presOf" srcId="{06C75CE3-69BD-45E5-98DE-A5D5BFE4CD35}" destId="{381B0DFE-F384-4CBC-ADB4-74355945AA8E}" srcOrd="0" destOrd="0" presId="urn:microsoft.com/office/officeart/2005/8/layout/vList5"/>
    <dgm:cxn modelId="{4F4995DE-43C2-4BE2-A366-ABA4F68A4D28}" type="presOf" srcId="{08DAF6A9-1E83-454C-8ACA-02971130BC0B}" destId="{028AE997-BA85-4349-A7DA-053D1086EC2C}" srcOrd="0" destOrd="0" presId="urn:microsoft.com/office/officeart/2005/8/layout/vList5"/>
    <dgm:cxn modelId="{FC5B49EB-D7B6-46BB-BEB7-DDF9C9C146D5}" srcId="{08DAF6A9-1E83-454C-8ACA-02971130BC0B}" destId="{3BEFC7E7-6A90-4021-8C92-0C9E255C849C}" srcOrd="2" destOrd="0" parTransId="{7C6A69F0-604E-4FCB-AE50-0B18474F2AB7}" sibTransId="{B1C11B12-10F5-4BC7-9F3B-B2D19CEEEB3A}"/>
    <dgm:cxn modelId="{F12522F2-FF26-4412-AD72-FD17A240E69E}" srcId="{3EFCECB3-2F5D-4D70-B6B8-B2200086D1AC}" destId="{06C75CE3-69BD-45E5-98DE-A5D5BFE4CD35}" srcOrd="0" destOrd="0" parTransId="{2C92E6B2-BA12-4EAE-9558-4F687DD97255}" sibTransId="{6F01F114-427A-4BB5-A9DD-0BA85DB1A3BB}"/>
    <dgm:cxn modelId="{E853F4F6-4C4E-48E1-9180-FCAAB28F003E}" srcId="{86E87D32-5A05-427D-814D-11F08DDC5133}" destId="{E8BC8894-D42E-404A-A1AF-0A5592403DBE}" srcOrd="0" destOrd="0" parTransId="{D212A476-727C-4804-9247-6B38D72C0D69}" sibTransId="{796CA99D-6A50-4DF3-8A06-4A65CF8B092E}"/>
    <dgm:cxn modelId="{BAF1EEFB-6A1F-4686-A561-7FF3B369FD36}" type="presOf" srcId="{3BEFC7E7-6A90-4021-8C92-0C9E255C849C}" destId="{6798DB3A-8C3B-4B41-B2B4-D673C19E378A}" srcOrd="0" destOrd="0" presId="urn:microsoft.com/office/officeart/2005/8/layout/vList5"/>
    <dgm:cxn modelId="{9CFFBC45-C8FE-4DDE-999B-DD8B50221BAF}" type="presParOf" srcId="{028AE997-BA85-4349-A7DA-053D1086EC2C}" destId="{9337298E-BA50-4BAC-A2C7-7F5D257F8AC7}" srcOrd="0" destOrd="0" presId="urn:microsoft.com/office/officeart/2005/8/layout/vList5"/>
    <dgm:cxn modelId="{BC590038-6F83-4D01-BBEF-0C056CF5D042}" type="presParOf" srcId="{9337298E-BA50-4BAC-A2C7-7F5D257F8AC7}" destId="{2C196227-58D0-46F3-908B-D291BEFA9023}" srcOrd="0" destOrd="0" presId="urn:microsoft.com/office/officeart/2005/8/layout/vList5"/>
    <dgm:cxn modelId="{DD34714F-ED11-42EC-8948-46B3AC022FC3}" type="presParOf" srcId="{9337298E-BA50-4BAC-A2C7-7F5D257F8AC7}" destId="{1D0A91C4-0331-4A82-A288-EC47B39A74CA}" srcOrd="1" destOrd="0" presId="urn:microsoft.com/office/officeart/2005/8/layout/vList5"/>
    <dgm:cxn modelId="{C064EBBD-2C40-46BC-9F70-1CEA828102F0}" type="presParOf" srcId="{028AE997-BA85-4349-A7DA-053D1086EC2C}" destId="{F147839B-9065-45E1-A655-6D16082C83B6}" srcOrd="1" destOrd="0" presId="urn:microsoft.com/office/officeart/2005/8/layout/vList5"/>
    <dgm:cxn modelId="{F8E16F39-4DC5-4C2C-BE4E-76721AC3489E}" type="presParOf" srcId="{028AE997-BA85-4349-A7DA-053D1086EC2C}" destId="{16E743B7-CCDA-4F4A-9CFC-9E0898E48F7D}" srcOrd="2" destOrd="0" presId="urn:microsoft.com/office/officeart/2005/8/layout/vList5"/>
    <dgm:cxn modelId="{64C3AFA1-642A-42C3-89A7-7C7057C06DB6}" type="presParOf" srcId="{16E743B7-CCDA-4F4A-9CFC-9E0898E48F7D}" destId="{B251F7A3-4314-4E05-9899-EECE23B0B52B}" srcOrd="0" destOrd="0" presId="urn:microsoft.com/office/officeart/2005/8/layout/vList5"/>
    <dgm:cxn modelId="{C8052B31-8B00-44F5-9BBC-7110DCEBAA3C}" type="presParOf" srcId="{16E743B7-CCDA-4F4A-9CFC-9E0898E48F7D}" destId="{381B0DFE-F384-4CBC-ADB4-74355945AA8E}" srcOrd="1" destOrd="0" presId="urn:microsoft.com/office/officeart/2005/8/layout/vList5"/>
    <dgm:cxn modelId="{488325ED-9322-48BD-8FD5-3B7A34AB8279}" type="presParOf" srcId="{028AE997-BA85-4349-A7DA-053D1086EC2C}" destId="{E89DA611-52B3-4F99-B465-8981FAE41162}" srcOrd="3" destOrd="0" presId="urn:microsoft.com/office/officeart/2005/8/layout/vList5"/>
    <dgm:cxn modelId="{1C9E35DE-D54A-4CAA-9662-63EC7AD2F143}" type="presParOf" srcId="{028AE997-BA85-4349-A7DA-053D1086EC2C}" destId="{004A6BCC-B376-47D6-80C0-5CBEB898F524}" srcOrd="4" destOrd="0" presId="urn:microsoft.com/office/officeart/2005/8/layout/vList5"/>
    <dgm:cxn modelId="{1CEE4CE2-AE8C-4B0E-A1B0-EDC5FE6AECBA}" type="presParOf" srcId="{004A6BCC-B376-47D6-80C0-5CBEB898F524}" destId="{6798DB3A-8C3B-4B41-B2B4-D673C19E378A}" srcOrd="0" destOrd="0" presId="urn:microsoft.com/office/officeart/2005/8/layout/vList5"/>
    <dgm:cxn modelId="{5E7C4D8C-15D4-4CD6-B87B-46BD048667CB}" type="presParOf" srcId="{004A6BCC-B376-47D6-80C0-5CBEB898F524}" destId="{FC3A81D0-8453-4C87-A702-E4953BC7EAFE}" srcOrd="1" destOrd="0" presId="urn:microsoft.com/office/officeart/2005/8/layout/vList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8DAF6A9-1E83-454C-8ACA-02971130BC0B}" type="doc">
      <dgm:prSet loTypeId="urn:microsoft.com/office/officeart/2005/8/layout/vList5" loCatId="list" qsTypeId="urn:microsoft.com/office/officeart/2005/8/quickstyle/simple1" qsCatId="simple" csTypeId="urn:microsoft.com/office/officeart/2005/8/colors/colorful3" csCatId="colorful" phldr="1"/>
      <dgm:spPr/>
      <dgm:t>
        <a:bodyPr/>
        <a:lstStyle/>
        <a:p>
          <a:endParaRPr lang="en-US"/>
        </a:p>
      </dgm:t>
    </dgm:pt>
    <dgm:pt modelId="{86E87D32-5A05-427D-814D-11F08DDC5133}">
      <dgm:prSet phldrT="[Text]"/>
      <dgm:spPr/>
      <dgm:t>
        <a:bodyPr/>
        <a:lstStyle/>
        <a:p>
          <a:r>
            <a:rPr lang="en-US" dirty="0"/>
            <a:t>ARAH KEBIJAKAN</a:t>
          </a:r>
        </a:p>
      </dgm:t>
    </dgm:pt>
    <dgm:pt modelId="{AFCEF87D-4E74-49CD-AD74-700BD3000CCF}" type="parTrans" cxnId="{26FE7B4E-648A-48AF-B6E6-A135008197D4}">
      <dgm:prSet/>
      <dgm:spPr/>
      <dgm:t>
        <a:bodyPr/>
        <a:lstStyle/>
        <a:p>
          <a:endParaRPr lang="en-US"/>
        </a:p>
      </dgm:t>
    </dgm:pt>
    <dgm:pt modelId="{0BD1A119-B400-47E7-AFF4-9DFB7899CD25}" type="sibTrans" cxnId="{26FE7B4E-648A-48AF-B6E6-A135008197D4}">
      <dgm:prSet/>
      <dgm:spPr/>
      <dgm:t>
        <a:bodyPr/>
        <a:lstStyle/>
        <a:p>
          <a:endParaRPr lang="en-US"/>
        </a:p>
      </dgm:t>
    </dgm:pt>
    <dgm:pt modelId="{E8BC8894-D42E-404A-A1AF-0A5592403DBE}">
      <dgm:prSet phldrT="[Text]"/>
      <dgm:spPr/>
      <dgm:t>
        <a:bodyPr/>
        <a:lstStyle/>
        <a:p>
          <a:r>
            <a:rPr lang="en-US" dirty="0" err="1"/>
            <a:t>Pengembangan</a:t>
          </a:r>
          <a:r>
            <a:rPr lang="en-US" dirty="0"/>
            <a:t> </a:t>
          </a:r>
          <a:r>
            <a:rPr lang="en-US" dirty="0" err="1"/>
            <a:t>sentra-sentra</a:t>
          </a:r>
          <a:r>
            <a:rPr lang="en-US" dirty="0"/>
            <a:t> </a:t>
          </a:r>
          <a:r>
            <a:rPr lang="en-US" dirty="0" err="1"/>
            <a:t>produksi</a:t>
          </a:r>
          <a:r>
            <a:rPr lang="en-US" dirty="0"/>
            <a:t> dan </a:t>
          </a:r>
          <a:r>
            <a:rPr lang="en-US" dirty="0" err="1"/>
            <a:t>kawasan</a:t>
          </a:r>
          <a:r>
            <a:rPr lang="en-US" dirty="0"/>
            <a:t> </a:t>
          </a:r>
          <a:r>
            <a:rPr lang="en-US" dirty="0" err="1"/>
            <a:t>pertanian</a:t>
          </a:r>
          <a:r>
            <a:rPr lang="en-US" dirty="0"/>
            <a:t> </a:t>
          </a:r>
          <a:r>
            <a:rPr lang="en-US" dirty="0" err="1"/>
            <a:t>dalam</a:t>
          </a:r>
          <a:r>
            <a:rPr lang="en-US" dirty="0"/>
            <a:t> </a:t>
          </a:r>
          <a:r>
            <a:rPr lang="en-US" dirty="0" err="1"/>
            <a:t>arti</a:t>
          </a:r>
          <a:r>
            <a:rPr lang="en-US" dirty="0"/>
            <a:t> </a:t>
          </a:r>
          <a:r>
            <a:rPr lang="en-US" dirty="0" err="1"/>
            <a:t>luas</a:t>
          </a:r>
          <a:endParaRPr lang="en-US" dirty="0"/>
        </a:p>
      </dgm:t>
    </dgm:pt>
    <dgm:pt modelId="{D212A476-727C-4804-9247-6B38D72C0D69}" type="parTrans" cxnId="{E853F4F6-4C4E-48E1-9180-FCAAB28F003E}">
      <dgm:prSet/>
      <dgm:spPr/>
      <dgm:t>
        <a:bodyPr/>
        <a:lstStyle/>
        <a:p>
          <a:endParaRPr lang="en-US"/>
        </a:p>
      </dgm:t>
    </dgm:pt>
    <dgm:pt modelId="{796CA99D-6A50-4DF3-8A06-4A65CF8B092E}" type="sibTrans" cxnId="{E853F4F6-4C4E-48E1-9180-FCAAB28F003E}">
      <dgm:prSet/>
      <dgm:spPr/>
      <dgm:t>
        <a:bodyPr/>
        <a:lstStyle/>
        <a:p>
          <a:endParaRPr lang="en-US"/>
        </a:p>
      </dgm:t>
    </dgm:pt>
    <dgm:pt modelId="{028AE997-BA85-4349-A7DA-053D1086EC2C}" type="pres">
      <dgm:prSet presAssocID="{08DAF6A9-1E83-454C-8ACA-02971130BC0B}" presName="Name0" presStyleCnt="0">
        <dgm:presLayoutVars>
          <dgm:dir/>
          <dgm:animLvl val="lvl"/>
          <dgm:resizeHandles val="exact"/>
        </dgm:presLayoutVars>
      </dgm:prSet>
      <dgm:spPr/>
    </dgm:pt>
    <dgm:pt modelId="{9337298E-BA50-4BAC-A2C7-7F5D257F8AC7}" type="pres">
      <dgm:prSet presAssocID="{86E87D32-5A05-427D-814D-11F08DDC5133}" presName="linNode" presStyleCnt="0"/>
      <dgm:spPr/>
    </dgm:pt>
    <dgm:pt modelId="{2C196227-58D0-46F3-908B-D291BEFA9023}" type="pres">
      <dgm:prSet presAssocID="{86E87D32-5A05-427D-814D-11F08DDC5133}" presName="parentText" presStyleLbl="node1" presStyleIdx="0" presStyleCnt="1" custScaleY="26093">
        <dgm:presLayoutVars>
          <dgm:chMax val="1"/>
          <dgm:bulletEnabled val="1"/>
        </dgm:presLayoutVars>
      </dgm:prSet>
      <dgm:spPr/>
    </dgm:pt>
    <dgm:pt modelId="{1D0A91C4-0331-4A82-A288-EC47B39A74CA}" type="pres">
      <dgm:prSet presAssocID="{86E87D32-5A05-427D-814D-11F08DDC5133}" presName="descendantText" presStyleLbl="alignAccFollowNode1" presStyleIdx="0" presStyleCnt="1" custScaleY="58566" custLinFactNeighborY="4325">
        <dgm:presLayoutVars>
          <dgm:bulletEnabled val="1"/>
        </dgm:presLayoutVars>
      </dgm:prSet>
      <dgm:spPr/>
    </dgm:pt>
  </dgm:ptLst>
  <dgm:cxnLst>
    <dgm:cxn modelId="{17CD621D-D338-42EC-86D4-DF01BAE5F160}" type="presOf" srcId="{E8BC8894-D42E-404A-A1AF-0A5592403DBE}" destId="{1D0A91C4-0331-4A82-A288-EC47B39A74CA}" srcOrd="0" destOrd="0" presId="urn:microsoft.com/office/officeart/2005/8/layout/vList5"/>
    <dgm:cxn modelId="{26FE7B4E-648A-48AF-B6E6-A135008197D4}" srcId="{08DAF6A9-1E83-454C-8ACA-02971130BC0B}" destId="{86E87D32-5A05-427D-814D-11F08DDC5133}" srcOrd="0" destOrd="0" parTransId="{AFCEF87D-4E74-49CD-AD74-700BD3000CCF}" sibTransId="{0BD1A119-B400-47E7-AFF4-9DFB7899CD25}"/>
    <dgm:cxn modelId="{CF18AB85-C322-4CEC-8EA4-D03D72B3BC71}" type="presOf" srcId="{86E87D32-5A05-427D-814D-11F08DDC5133}" destId="{2C196227-58D0-46F3-908B-D291BEFA9023}" srcOrd="0" destOrd="0" presId="urn:microsoft.com/office/officeart/2005/8/layout/vList5"/>
    <dgm:cxn modelId="{4F4995DE-43C2-4BE2-A366-ABA4F68A4D28}" type="presOf" srcId="{08DAF6A9-1E83-454C-8ACA-02971130BC0B}" destId="{028AE997-BA85-4349-A7DA-053D1086EC2C}" srcOrd="0" destOrd="0" presId="urn:microsoft.com/office/officeart/2005/8/layout/vList5"/>
    <dgm:cxn modelId="{E853F4F6-4C4E-48E1-9180-FCAAB28F003E}" srcId="{86E87D32-5A05-427D-814D-11F08DDC5133}" destId="{E8BC8894-D42E-404A-A1AF-0A5592403DBE}" srcOrd="0" destOrd="0" parTransId="{D212A476-727C-4804-9247-6B38D72C0D69}" sibTransId="{796CA99D-6A50-4DF3-8A06-4A65CF8B092E}"/>
    <dgm:cxn modelId="{9CFFBC45-C8FE-4DDE-999B-DD8B50221BAF}" type="presParOf" srcId="{028AE997-BA85-4349-A7DA-053D1086EC2C}" destId="{9337298E-BA50-4BAC-A2C7-7F5D257F8AC7}" srcOrd="0" destOrd="0" presId="urn:microsoft.com/office/officeart/2005/8/layout/vList5"/>
    <dgm:cxn modelId="{BC590038-6F83-4D01-BBEF-0C056CF5D042}" type="presParOf" srcId="{9337298E-BA50-4BAC-A2C7-7F5D257F8AC7}" destId="{2C196227-58D0-46F3-908B-D291BEFA9023}" srcOrd="0" destOrd="0" presId="urn:microsoft.com/office/officeart/2005/8/layout/vList5"/>
    <dgm:cxn modelId="{DD34714F-ED11-42EC-8948-46B3AC022FC3}" type="presParOf" srcId="{9337298E-BA50-4BAC-A2C7-7F5D257F8AC7}" destId="{1D0A91C4-0331-4A82-A288-EC47B39A74CA}" srcOrd="1" destOrd="0" presId="urn:microsoft.com/office/officeart/2005/8/layout/vList5"/>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C27AE9-E177-41DA-B279-4652479356C4}">
      <dsp:nvSpPr>
        <dsp:cNvPr id="0" name=""/>
        <dsp:cNvSpPr/>
      </dsp:nvSpPr>
      <dsp:spPr>
        <a:xfrm>
          <a:off x="4245983" y="1013975"/>
          <a:ext cx="2686531" cy="2686493"/>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D8A481C-B5E2-47E3-A907-9C911E5EE961}">
      <dsp:nvSpPr>
        <dsp:cNvPr id="0" name=""/>
        <dsp:cNvSpPr/>
      </dsp:nvSpPr>
      <dsp:spPr>
        <a:xfrm>
          <a:off x="4335494" y="1103541"/>
          <a:ext cx="2506912" cy="2507362"/>
        </a:xfrm>
        <a:prstGeom prst="ellipse">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PENGEMBANGAN EKONOMI KERAKYATAN YANG BERBASIS PADA PRODUK UNGGULAN DAERAH</a:t>
          </a:r>
        </a:p>
      </dsp:txBody>
      <dsp:txXfrm>
        <a:off x="4694136" y="1461803"/>
        <a:ext cx="1790822" cy="1790838"/>
      </dsp:txXfrm>
    </dsp:sp>
    <dsp:sp modelId="{DB1716BE-61CC-492C-A77E-6F315FE8AF51}">
      <dsp:nvSpPr>
        <dsp:cNvPr id="0" name=""/>
        <dsp:cNvSpPr/>
      </dsp:nvSpPr>
      <dsp:spPr>
        <a:xfrm rot="2700000">
          <a:off x="1470194" y="1013676"/>
          <a:ext cx="2686620" cy="2686620"/>
        </a:xfrm>
        <a:prstGeom prst="teardrop">
          <a:avLst>
            <a:gd name="adj" fmla="val 10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E7A3F7E-CAE1-4997-AFD6-DB71547CF640}">
      <dsp:nvSpPr>
        <dsp:cNvPr id="0" name=""/>
        <dsp:cNvSpPr/>
      </dsp:nvSpPr>
      <dsp:spPr>
        <a:xfrm>
          <a:off x="1560048" y="1103541"/>
          <a:ext cx="2506912" cy="2507362"/>
        </a:xfrm>
        <a:prstGeom prst="ellipse">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TERWUJUDNYA MASYARAKAT BULELENG YANG MANDIRI, SEJAHTERA, DAMAI, DAN LESTARI BERDASARKAN TRI HITA KARANA</a:t>
          </a:r>
        </a:p>
      </dsp:txBody>
      <dsp:txXfrm>
        <a:off x="1918093" y="1461803"/>
        <a:ext cx="1790822" cy="179083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0A91C4-0331-4A82-A288-EC47B39A74CA}">
      <dsp:nvSpPr>
        <dsp:cNvPr id="0" name=""/>
        <dsp:cNvSpPr/>
      </dsp:nvSpPr>
      <dsp:spPr>
        <a:xfrm rot="5400000">
          <a:off x="3060464" y="-1004716"/>
          <a:ext cx="1642048" cy="3653166"/>
        </a:xfrm>
        <a:prstGeom prst="round2SameRect">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en-US" sz="2100" kern="1200" dirty="0" err="1"/>
            <a:t>Berkembangnya</a:t>
          </a:r>
          <a:r>
            <a:rPr lang="en-US" sz="2100" kern="1200" dirty="0"/>
            <a:t> </a:t>
          </a:r>
          <a:r>
            <a:rPr lang="en-US" sz="2100" kern="1200" dirty="0" err="1"/>
            <a:t>produk</a:t>
          </a:r>
          <a:r>
            <a:rPr lang="en-US" sz="2100" kern="1200" dirty="0"/>
            <a:t> </a:t>
          </a:r>
          <a:r>
            <a:rPr lang="en-US" sz="2100" kern="1200" dirty="0" err="1"/>
            <a:t>unggulan</a:t>
          </a:r>
          <a:r>
            <a:rPr lang="en-US" sz="2100" kern="1200" dirty="0"/>
            <a:t> </a:t>
          </a:r>
          <a:r>
            <a:rPr lang="en-US" sz="2100" kern="1200" dirty="0" err="1"/>
            <a:t>daerah</a:t>
          </a:r>
          <a:endParaRPr lang="en-US" sz="2100" kern="1200" dirty="0"/>
        </a:p>
      </dsp:txBody>
      <dsp:txXfrm rot="-5400000">
        <a:off x="2054905" y="81001"/>
        <a:ext cx="3573008" cy="1481732"/>
      </dsp:txXfrm>
    </dsp:sp>
    <dsp:sp modelId="{2C196227-58D0-46F3-908B-D291BEFA9023}">
      <dsp:nvSpPr>
        <dsp:cNvPr id="0" name=""/>
        <dsp:cNvSpPr/>
      </dsp:nvSpPr>
      <dsp:spPr>
        <a:xfrm>
          <a:off x="0" y="415243"/>
          <a:ext cx="2054905" cy="813245"/>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kern="1200" dirty="0"/>
            <a:t>TUJUAN</a:t>
          </a:r>
        </a:p>
      </dsp:txBody>
      <dsp:txXfrm>
        <a:off x="39699" y="454942"/>
        <a:ext cx="1975507" cy="733847"/>
      </dsp:txXfrm>
    </dsp:sp>
    <dsp:sp modelId="{381B0DFE-F384-4CBC-ADB4-74355945AA8E}">
      <dsp:nvSpPr>
        <dsp:cNvPr id="0" name=""/>
        <dsp:cNvSpPr/>
      </dsp:nvSpPr>
      <dsp:spPr>
        <a:xfrm rot="5400000">
          <a:off x="3060464" y="739960"/>
          <a:ext cx="1642048" cy="3653166"/>
        </a:xfrm>
        <a:prstGeom prst="round2SameRect">
          <a:avLst/>
        </a:prstGeom>
        <a:solidFill>
          <a:schemeClr val="accent3">
            <a:tint val="40000"/>
            <a:alpha val="90000"/>
            <a:hueOff val="1162341"/>
            <a:satOff val="26783"/>
            <a:lumOff val="2311"/>
            <a:alphaOff val="0"/>
          </a:schemeClr>
        </a:solidFill>
        <a:ln w="25400" cap="flat" cmpd="sng" algn="ctr">
          <a:solidFill>
            <a:schemeClr val="accent3">
              <a:tint val="40000"/>
              <a:alpha val="90000"/>
              <a:hueOff val="1162341"/>
              <a:satOff val="26783"/>
              <a:lumOff val="231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en-US" sz="2100" kern="1200" dirty="0" err="1"/>
            <a:t>Meningkatnya</a:t>
          </a:r>
          <a:r>
            <a:rPr lang="en-US" sz="2100" kern="1200" dirty="0"/>
            <a:t> </a:t>
          </a:r>
          <a:r>
            <a:rPr lang="en-US" sz="2100" kern="1200" dirty="0" err="1"/>
            <a:t>nilai</a:t>
          </a:r>
          <a:r>
            <a:rPr lang="en-US" sz="2100" kern="1200" dirty="0"/>
            <a:t> </a:t>
          </a:r>
          <a:r>
            <a:rPr lang="en-US" sz="2100" kern="1200" dirty="0" err="1"/>
            <a:t>produk</a:t>
          </a:r>
          <a:r>
            <a:rPr lang="en-US" sz="2100" kern="1200" dirty="0"/>
            <a:t> </a:t>
          </a:r>
          <a:r>
            <a:rPr lang="en-US" sz="2100" kern="1200" dirty="0" err="1"/>
            <a:t>pertanian</a:t>
          </a:r>
          <a:r>
            <a:rPr lang="en-US" sz="2100" kern="1200" dirty="0"/>
            <a:t> </a:t>
          </a:r>
          <a:r>
            <a:rPr lang="en-US" sz="2100" kern="1200" dirty="0" err="1"/>
            <a:t>dalam</a:t>
          </a:r>
          <a:r>
            <a:rPr lang="en-US" sz="2100" kern="1200" dirty="0"/>
            <a:t> </a:t>
          </a:r>
          <a:r>
            <a:rPr lang="en-US" sz="2100" kern="1200" dirty="0" err="1"/>
            <a:t>arti</a:t>
          </a:r>
          <a:r>
            <a:rPr lang="en-US" sz="2100" kern="1200" dirty="0"/>
            <a:t> </a:t>
          </a:r>
          <a:r>
            <a:rPr lang="en-US" sz="2100" kern="1200" dirty="0" err="1"/>
            <a:t>luas</a:t>
          </a:r>
          <a:endParaRPr lang="en-US" sz="2100" kern="1200" dirty="0"/>
        </a:p>
      </dsp:txBody>
      <dsp:txXfrm rot="-5400000">
        <a:off x="2054905" y="1825677"/>
        <a:ext cx="3573008" cy="1481732"/>
      </dsp:txXfrm>
    </dsp:sp>
    <dsp:sp modelId="{B251F7A3-4314-4E05-9899-EECE23B0B52B}">
      <dsp:nvSpPr>
        <dsp:cNvPr id="0" name=""/>
        <dsp:cNvSpPr/>
      </dsp:nvSpPr>
      <dsp:spPr>
        <a:xfrm>
          <a:off x="0" y="2025487"/>
          <a:ext cx="2054905" cy="1082110"/>
        </a:xfrm>
        <a:prstGeom prst="roundRect">
          <a:avLst/>
        </a:prstGeom>
        <a:solidFill>
          <a:schemeClr val="accent3">
            <a:hueOff val="1187685"/>
            <a:satOff val="6397"/>
            <a:lumOff val="872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kern="1200" dirty="0"/>
            <a:t>SASARAN</a:t>
          </a:r>
        </a:p>
      </dsp:txBody>
      <dsp:txXfrm>
        <a:off x="52824" y="2078311"/>
        <a:ext cx="1949257" cy="976462"/>
      </dsp:txXfrm>
    </dsp:sp>
    <dsp:sp modelId="{FC3A81D0-8453-4C87-A702-E4953BC7EAFE}">
      <dsp:nvSpPr>
        <dsp:cNvPr id="0" name=""/>
        <dsp:cNvSpPr/>
      </dsp:nvSpPr>
      <dsp:spPr>
        <a:xfrm rot="5400000">
          <a:off x="3327420" y="2217680"/>
          <a:ext cx="1108136" cy="3653166"/>
        </a:xfrm>
        <a:prstGeom prst="round2SameRect">
          <a:avLst/>
        </a:prstGeom>
        <a:solidFill>
          <a:schemeClr val="accent3">
            <a:tint val="40000"/>
            <a:alpha val="90000"/>
            <a:hueOff val="2324682"/>
            <a:satOff val="53566"/>
            <a:lumOff val="4622"/>
            <a:alphaOff val="0"/>
          </a:schemeClr>
        </a:solidFill>
        <a:ln w="25400" cap="flat" cmpd="sng" algn="ctr">
          <a:solidFill>
            <a:schemeClr val="accent3">
              <a:tint val="40000"/>
              <a:alpha val="90000"/>
              <a:hueOff val="2324682"/>
              <a:satOff val="53566"/>
              <a:lumOff val="462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en-US" sz="2100" kern="1200" dirty="0" err="1"/>
            <a:t>Mengembangkan</a:t>
          </a:r>
          <a:r>
            <a:rPr lang="en-US" sz="2100" kern="1200" dirty="0"/>
            <a:t> </a:t>
          </a:r>
          <a:r>
            <a:rPr lang="en-US" sz="2100" kern="1200" dirty="0" err="1"/>
            <a:t>kuantitas</a:t>
          </a:r>
          <a:r>
            <a:rPr lang="en-US" sz="2100" kern="1200" dirty="0"/>
            <a:t> dan </a:t>
          </a:r>
          <a:r>
            <a:rPr lang="en-US" sz="2100" kern="1200" dirty="0" err="1"/>
            <a:t>kualitas</a:t>
          </a:r>
          <a:r>
            <a:rPr lang="en-US" sz="2100" kern="1200" dirty="0"/>
            <a:t> </a:t>
          </a:r>
          <a:r>
            <a:rPr lang="en-US" sz="2100" kern="1200" dirty="0" err="1"/>
            <a:t>produk</a:t>
          </a:r>
          <a:r>
            <a:rPr lang="en-US" sz="2100" kern="1200" dirty="0"/>
            <a:t> </a:t>
          </a:r>
          <a:r>
            <a:rPr lang="en-US" sz="2100" kern="1200" dirty="0" err="1"/>
            <a:t>pertanian</a:t>
          </a:r>
          <a:r>
            <a:rPr lang="en-US" sz="2100" kern="1200" dirty="0"/>
            <a:t> </a:t>
          </a:r>
          <a:r>
            <a:rPr lang="en-US" sz="2100" kern="1200" dirty="0" err="1"/>
            <a:t>dalam</a:t>
          </a:r>
          <a:r>
            <a:rPr lang="en-US" sz="2100" kern="1200" dirty="0"/>
            <a:t> </a:t>
          </a:r>
          <a:r>
            <a:rPr lang="en-US" sz="2100" kern="1200" dirty="0" err="1"/>
            <a:t>arti</a:t>
          </a:r>
          <a:r>
            <a:rPr lang="en-US" sz="2100" kern="1200" dirty="0"/>
            <a:t> </a:t>
          </a:r>
          <a:r>
            <a:rPr lang="en-US" sz="2100" kern="1200" dirty="0" err="1"/>
            <a:t>luas</a:t>
          </a:r>
          <a:endParaRPr lang="en-US" sz="2100" kern="1200" dirty="0"/>
        </a:p>
      </dsp:txBody>
      <dsp:txXfrm rot="-5400000">
        <a:off x="2054906" y="3544290"/>
        <a:ext cx="3599071" cy="999946"/>
      </dsp:txXfrm>
    </dsp:sp>
    <dsp:sp modelId="{6798DB3A-8C3B-4B41-B2B4-D673C19E378A}">
      <dsp:nvSpPr>
        <dsp:cNvPr id="0" name=""/>
        <dsp:cNvSpPr/>
      </dsp:nvSpPr>
      <dsp:spPr>
        <a:xfrm>
          <a:off x="0" y="3497164"/>
          <a:ext cx="2054905" cy="1094199"/>
        </a:xfrm>
        <a:prstGeom prst="roundRect">
          <a:avLst/>
        </a:prstGeom>
        <a:solidFill>
          <a:schemeClr val="accent3">
            <a:hueOff val="2375371"/>
            <a:satOff val="12794"/>
            <a:lumOff val="174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kern="1200" dirty="0"/>
            <a:t>STRATEGI</a:t>
          </a:r>
        </a:p>
      </dsp:txBody>
      <dsp:txXfrm>
        <a:off x="53414" y="3550578"/>
        <a:ext cx="1948077" cy="98737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0A91C4-0331-4A82-A288-EC47B39A74CA}">
      <dsp:nvSpPr>
        <dsp:cNvPr id="0" name=""/>
        <dsp:cNvSpPr/>
      </dsp:nvSpPr>
      <dsp:spPr>
        <a:xfrm rot="5400000">
          <a:off x="3037222" y="100067"/>
          <a:ext cx="1688533" cy="3653166"/>
        </a:xfrm>
        <a:prstGeom prst="round2SameRect">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0" tIns="47625" rIns="95250" bIns="47625" numCol="1" spcCol="1270" anchor="ctr" anchorCtr="0">
          <a:noAutofit/>
        </a:bodyPr>
        <a:lstStyle/>
        <a:p>
          <a:pPr marL="228600" lvl="1" indent="-228600" algn="l" defTabSz="1111250">
            <a:lnSpc>
              <a:spcPct val="90000"/>
            </a:lnSpc>
            <a:spcBef>
              <a:spcPct val="0"/>
            </a:spcBef>
            <a:spcAft>
              <a:spcPct val="15000"/>
            </a:spcAft>
            <a:buChar char="•"/>
          </a:pPr>
          <a:r>
            <a:rPr lang="en-US" sz="2500" kern="1200" dirty="0" err="1"/>
            <a:t>Pengembangan</a:t>
          </a:r>
          <a:r>
            <a:rPr lang="en-US" sz="2500" kern="1200" dirty="0"/>
            <a:t> </a:t>
          </a:r>
          <a:r>
            <a:rPr lang="en-US" sz="2500" kern="1200" dirty="0" err="1"/>
            <a:t>sentra-sentra</a:t>
          </a:r>
          <a:r>
            <a:rPr lang="en-US" sz="2500" kern="1200" dirty="0"/>
            <a:t> </a:t>
          </a:r>
          <a:r>
            <a:rPr lang="en-US" sz="2500" kern="1200" dirty="0" err="1"/>
            <a:t>produksi</a:t>
          </a:r>
          <a:r>
            <a:rPr lang="en-US" sz="2500" kern="1200" dirty="0"/>
            <a:t> dan </a:t>
          </a:r>
          <a:r>
            <a:rPr lang="en-US" sz="2500" kern="1200" dirty="0" err="1"/>
            <a:t>kawasan</a:t>
          </a:r>
          <a:r>
            <a:rPr lang="en-US" sz="2500" kern="1200" dirty="0"/>
            <a:t> </a:t>
          </a:r>
          <a:r>
            <a:rPr lang="en-US" sz="2500" kern="1200" dirty="0" err="1"/>
            <a:t>pertanian</a:t>
          </a:r>
          <a:r>
            <a:rPr lang="en-US" sz="2500" kern="1200" dirty="0"/>
            <a:t> </a:t>
          </a:r>
          <a:r>
            <a:rPr lang="en-US" sz="2500" kern="1200" dirty="0" err="1"/>
            <a:t>dalam</a:t>
          </a:r>
          <a:r>
            <a:rPr lang="en-US" sz="2500" kern="1200" dirty="0"/>
            <a:t> </a:t>
          </a:r>
          <a:r>
            <a:rPr lang="en-US" sz="2500" kern="1200" dirty="0" err="1"/>
            <a:t>arti</a:t>
          </a:r>
          <a:r>
            <a:rPr lang="en-US" sz="2500" kern="1200" dirty="0"/>
            <a:t> </a:t>
          </a:r>
          <a:r>
            <a:rPr lang="en-US" sz="2500" kern="1200" dirty="0" err="1"/>
            <a:t>luas</a:t>
          </a:r>
          <a:endParaRPr lang="en-US" sz="2500" kern="1200" dirty="0"/>
        </a:p>
      </dsp:txBody>
      <dsp:txXfrm rot="-5400000">
        <a:off x="2054906" y="1164811"/>
        <a:ext cx="3570739" cy="1523679"/>
      </dsp:txXfrm>
    </dsp:sp>
    <dsp:sp modelId="{2C196227-58D0-46F3-908B-D291BEFA9023}">
      <dsp:nvSpPr>
        <dsp:cNvPr id="0" name=""/>
        <dsp:cNvSpPr/>
      </dsp:nvSpPr>
      <dsp:spPr>
        <a:xfrm>
          <a:off x="0" y="1331771"/>
          <a:ext cx="2054905" cy="940368"/>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kern="1200" dirty="0"/>
            <a:t>ARAH KEBIJAKAN</a:t>
          </a:r>
        </a:p>
      </dsp:txBody>
      <dsp:txXfrm>
        <a:off x="45905" y="1377676"/>
        <a:ext cx="1963095" cy="848558"/>
      </dsp:txXfrm>
    </dsp:sp>
  </dsp:spTree>
</dsp:drawing>
</file>

<file path=ppt/diagrams/layout1.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F88CCE6-2EDF-4508-B326-B3475B138BF6}"/>
              </a:ext>
            </a:extLst>
          </p:cNvPr>
          <p:cNvSpPr>
            <a:spLocks noGrp="1"/>
          </p:cNvSpPr>
          <p:nvPr>
            <p:ph type="hdr" sz="quarter"/>
          </p:nvPr>
        </p:nvSpPr>
        <p:spPr>
          <a:xfrm>
            <a:off x="0" y="0"/>
            <a:ext cx="3078163" cy="56197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5BA58B61-A224-4BA7-B610-ED7B4B2D77F7}"/>
              </a:ext>
            </a:extLst>
          </p:cNvPr>
          <p:cNvSpPr>
            <a:spLocks noGrp="1"/>
          </p:cNvSpPr>
          <p:nvPr>
            <p:ph type="dt" sz="quarter" idx="1"/>
          </p:nvPr>
        </p:nvSpPr>
        <p:spPr>
          <a:xfrm>
            <a:off x="4022725" y="0"/>
            <a:ext cx="3078163" cy="561975"/>
          </a:xfrm>
          <a:prstGeom prst="rect">
            <a:avLst/>
          </a:prstGeom>
        </p:spPr>
        <p:txBody>
          <a:bodyPr vert="horz" lIns="91440" tIns="45720" rIns="91440" bIns="45720" rtlCol="0"/>
          <a:lstStyle>
            <a:lvl1pPr algn="r">
              <a:defRPr sz="1200"/>
            </a:lvl1pPr>
          </a:lstStyle>
          <a:p>
            <a:fld id="{15DF2FF9-D3D0-4477-8AFC-5C550563100D}" type="datetimeFigureOut">
              <a:rPr lang="en-US" smtClean="0"/>
              <a:t>9/10/2019</a:t>
            </a:fld>
            <a:endParaRPr lang="en-US"/>
          </a:p>
        </p:txBody>
      </p:sp>
      <p:sp>
        <p:nvSpPr>
          <p:cNvPr id="4" name="Footer Placeholder 3">
            <a:extLst>
              <a:ext uri="{FF2B5EF4-FFF2-40B4-BE49-F238E27FC236}">
                <a16:creationId xmlns:a16="http://schemas.microsoft.com/office/drawing/2014/main" id="{51A58F64-9E95-4C22-9DD0-04DE4748D1D6}"/>
              </a:ext>
            </a:extLst>
          </p:cNvPr>
          <p:cNvSpPr>
            <a:spLocks noGrp="1"/>
          </p:cNvSpPr>
          <p:nvPr>
            <p:ph type="ftr" sz="quarter" idx="2"/>
          </p:nvPr>
        </p:nvSpPr>
        <p:spPr>
          <a:xfrm>
            <a:off x="0" y="10647363"/>
            <a:ext cx="3078163" cy="56197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1485219-43C1-4FDE-BC6F-B1076B8A6BBD}"/>
              </a:ext>
            </a:extLst>
          </p:cNvPr>
          <p:cNvSpPr>
            <a:spLocks noGrp="1"/>
          </p:cNvSpPr>
          <p:nvPr>
            <p:ph type="sldNum" sz="quarter" idx="3"/>
          </p:nvPr>
        </p:nvSpPr>
        <p:spPr>
          <a:xfrm>
            <a:off x="4022725" y="10647363"/>
            <a:ext cx="3078163" cy="561975"/>
          </a:xfrm>
          <a:prstGeom prst="rect">
            <a:avLst/>
          </a:prstGeom>
        </p:spPr>
        <p:txBody>
          <a:bodyPr vert="horz" lIns="91440" tIns="45720" rIns="91440" bIns="45720" rtlCol="0" anchor="b"/>
          <a:lstStyle>
            <a:lvl1pPr algn="r">
              <a:defRPr sz="1200"/>
            </a:lvl1pPr>
          </a:lstStyle>
          <a:p>
            <a:fld id="{27ECB3E7-E481-4F67-97DE-378209A11D61}" type="slidenum">
              <a:rPr lang="en-US" smtClean="0"/>
              <a:t>‹#›</a:t>
            </a:fld>
            <a:endParaRPr lang="en-US"/>
          </a:p>
        </p:txBody>
      </p:sp>
    </p:spTree>
    <p:extLst>
      <p:ext uri="{BB962C8B-B14F-4D97-AF65-F5344CB8AC3E}">
        <p14:creationId xmlns:p14="http://schemas.microsoft.com/office/powerpoint/2010/main" val="387996527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 y="0"/>
            <a:ext cx="3077739" cy="562415"/>
          </a:xfrm>
          <a:prstGeom prst="rect">
            <a:avLst/>
          </a:prstGeom>
        </p:spPr>
        <p:txBody>
          <a:bodyPr vert="horz" lIns="104590" tIns="52295" rIns="104590" bIns="52295" rtlCol="0"/>
          <a:lstStyle>
            <a:lvl1pPr algn="l">
              <a:defRPr sz="1400"/>
            </a:lvl1pPr>
          </a:lstStyle>
          <a:p>
            <a:endParaRPr lang="en-US"/>
          </a:p>
        </p:txBody>
      </p:sp>
      <p:sp>
        <p:nvSpPr>
          <p:cNvPr id="3" name="Date Placeholder 2"/>
          <p:cNvSpPr>
            <a:spLocks noGrp="1"/>
          </p:cNvSpPr>
          <p:nvPr>
            <p:ph type="dt" idx="1"/>
          </p:nvPr>
        </p:nvSpPr>
        <p:spPr>
          <a:xfrm>
            <a:off x="4023096" y="0"/>
            <a:ext cx="3077739" cy="562415"/>
          </a:xfrm>
          <a:prstGeom prst="rect">
            <a:avLst/>
          </a:prstGeom>
        </p:spPr>
        <p:txBody>
          <a:bodyPr vert="horz" lIns="104590" tIns="52295" rIns="104590" bIns="52295" rtlCol="0"/>
          <a:lstStyle>
            <a:lvl1pPr algn="r">
              <a:defRPr sz="1400"/>
            </a:lvl1pPr>
          </a:lstStyle>
          <a:p>
            <a:fld id="{05C8D526-D1C4-4B84-8C34-5A20B5B4FD24}" type="datetimeFigureOut">
              <a:rPr lang="en-US" smtClean="0"/>
              <a:t>9/10/2019</a:t>
            </a:fld>
            <a:endParaRPr lang="en-US"/>
          </a:p>
        </p:txBody>
      </p:sp>
      <p:sp>
        <p:nvSpPr>
          <p:cNvPr id="4" name="Slide Image Placeholder 3"/>
          <p:cNvSpPr>
            <a:spLocks noGrp="1" noRot="1" noChangeAspect="1"/>
          </p:cNvSpPr>
          <p:nvPr>
            <p:ph type="sldImg" idx="2"/>
          </p:nvPr>
        </p:nvSpPr>
        <p:spPr>
          <a:xfrm>
            <a:off x="192088" y="1403350"/>
            <a:ext cx="6718300" cy="3779838"/>
          </a:xfrm>
          <a:prstGeom prst="rect">
            <a:avLst/>
          </a:prstGeom>
          <a:noFill/>
          <a:ln w="12700">
            <a:solidFill>
              <a:prstClr val="black"/>
            </a:solidFill>
          </a:ln>
        </p:spPr>
        <p:txBody>
          <a:bodyPr vert="horz" lIns="104590" tIns="52295" rIns="104590" bIns="52295" rtlCol="0" anchor="ctr"/>
          <a:lstStyle/>
          <a:p>
            <a:endParaRPr lang="en-US"/>
          </a:p>
        </p:txBody>
      </p:sp>
      <p:sp>
        <p:nvSpPr>
          <p:cNvPr id="5" name="Notes Placeholder 4"/>
          <p:cNvSpPr>
            <a:spLocks noGrp="1"/>
          </p:cNvSpPr>
          <p:nvPr>
            <p:ph type="body" sz="quarter" idx="3"/>
          </p:nvPr>
        </p:nvSpPr>
        <p:spPr>
          <a:xfrm>
            <a:off x="710248" y="5394498"/>
            <a:ext cx="5681980" cy="4413677"/>
          </a:xfrm>
          <a:prstGeom prst="rect">
            <a:avLst/>
          </a:prstGeom>
        </p:spPr>
        <p:txBody>
          <a:bodyPr vert="horz" lIns="104590" tIns="52295" rIns="104590" bIns="52295"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4" y="10646927"/>
            <a:ext cx="3077739" cy="562412"/>
          </a:xfrm>
          <a:prstGeom prst="rect">
            <a:avLst/>
          </a:prstGeom>
        </p:spPr>
        <p:txBody>
          <a:bodyPr vert="horz" lIns="104590" tIns="52295" rIns="104590" bIns="52295" rtlCol="0" anchor="b"/>
          <a:lstStyle>
            <a:lvl1pPr algn="l">
              <a:defRPr sz="1400"/>
            </a:lvl1pPr>
          </a:lstStyle>
          <a:p>
            <a:endParaRPr lang="en-US"/>
          </a:p>
        </p:txBody>
      </p:sp>
      <p:sp>
        <p:nvSpPr>
          <p:cNvPr id="7" name="Slide Number Placeholder 6"/>
          <p:cNvSpPr>
            <a:spLocks noGrp="1"/>
          </p:cNvSpPr>
          <p:nvPr>
            <p:ph type="sldNum" sz="quarter" idx="5"/>
          </p:nvPr>
        </p:nvSpPr>
        <p:spPr>
          <a:xfrm>
            <a:off x="4023096" y="10646927"/>
            <a:ext cx="3077739" cy="562412"/>
          </a:xfrm>
          <a:prstGeom prst="rect">
            <a:avLst/>
          </a:prstGeom>
        </p:spPr>
        <p:txBody>
          <a:bodyPr vert="horz" lIns="104590" tIns="52295" rIns="104590" bIns="52295" rtlCol="0" anchor="b"/>
          <a:lstStyle>
            <a:lvl1pPr algn="r">
              <a:defRPr sz="1400"/>
            </a:lvl1pPr>
          </a:lstStyle>
          <a:p>
            <a:fld id="{9EC53E70-642C-46C2-8349-FD55B375AD52}" type="slidenum">
              <a:rPr lang="en-US" smtClean="0"/>
              <a:t>‹#›</a:t>
            </a:fld>
            <a:endParaRPr lang="en-US"/>
          </a:p>
        </p:txBody>
      </p:sp>
    </p:spTree>
    <p:extLst>
      <p:ext uri="{BB962C8B-B14F-4D97-AF65-F5344CB8AC3E}">
        <p14:creationId xmlns:p14="http://schemas.microsoft.com/office/powerpoint/2010/main" val="156332760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p:spPr>
        <p:txBody>
          <a:bodyPr/>
          <a:lstStyle/>
          <a:p>
            <a:endParaRPr lang="id-ID"/>
          </a:p>
        </p:txBody>
      </p:sp>
      <p:sp>
        <p:nvSpPr>
          <p:cNvPr id="54276" name="Slide Number Placeholder 3"/>
          <p:cNvSpPr>
            <a:spLocks noGrp="1"/>
          </p:cNvSpPr>
          <p:nvPr>
            <p:ph type="sldNum" sz="quarter" idx="5"/>
          </p:nvPr>
        </p:nvSpPr>
        <p:spPr>
          <a:noFill/>
        </p:spPr>
        <p:txBody>
          <a:bodyPr/>
          <a:lstStyle/>
          <a:p>
            <a:fld id="{28AAADD4-85A3-48DB-82B5-84551B7BDEEF}" type="slidenum">
              <a:rPr lang="en-US" smtClean="0"/>
              <a:pPr/>
              <a:t>5</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p:spPr>
        <p:txBody>
          <a:bodyPr/>
          <a:lstStyle/>
          <a:p>
            <a:endParaRPr lang="id-ID"/>
          </a:p>
        </p:txBody>
      </p:sp>
      <p:sp>
        <p:nvSpPr>
          <p:cNvPr id="51204" name="Slide Number Placeholder 3"/>
          <p:cNvSpPr>
            <a:spLocks noGrp="1"/>
          </p:cNvSpPr>
          <p:nvPr>
            <p:ph type="sldNum" sz="quarter" idx="5"/>
          </p:nvPr>
        </p:nvSpPr>
        <p:spPr>
          <a:noFill/>
        </p:spPr>
        <p:txBody>
          <a:bodyPr/>
          <a:lstStyle/>
          <a:p>
            <a:pPr marL="0" marR="0" lvl="0" indent="0" algn="r" defTabSz="1216871" rtl="0" eaLnBrk="0" fontAlgn="base" latinLnBrk="0" hangingPunct="0">
              <a:lnSpc>
                <a:spcPct val="100000"/>
              </a:lnSpc>
              <a:spcBef>
                <a:spcPct val="0"/>
              </a:spcBef>
              <a:spcAft>
                <a:spcPct val="0"/>
              </a:spcAft>
              <a:buClrTx/>
              <a:buSzTx/>
              <a:buFontTx/>
              <a:buNone/>
              <a:tabLst/>
              <a:defRPr/>
            </a:pPr>
            <a:fld id="{0839A703-05FB-41EC-AD80-0184366495BA}" type="slidenum">
              <a:rPr kumimoji="0" lang="en-US" sz="1700" b="0" i="0" u="none" strike="noStrike" kern="1200" cap="none" spc="0" normalizeH="0" baseline="0" noProof="0" smtClean="0">
                <a:ln>
                  <a:noFill/>
                </a:ln>
                <a:solidFill>
                  <a:srgbClr val="000000"/>
                </a:solidFill>
                <a:effectLst/>
                <a:uLnTx/>
                <a:uFillTx/>
                <a:latin typeface="Tahoma" pitchFamily="34" charset="0"/>
                <a:ea typeface="+mn-ea"/>
                <a:cs typeface="Arial" charset="0"/>
              </a:rPr>
              <a:pPr marL="0" marR="0" lvl="0" indent="0" algn="r" defTabSz="1216871" rtl="0" eaLnBrk="0" fontAlgn="base" latinLnBrk="0" hangingPunct="0">
                <a:lnSpc>
                  <a:spcPct val="100000"/>
                </a:lnSpc>
                <a:spcBef>
                  <a:spcPct val="0"/>
                </a:spcBef>
                <a:spcAft>
                  <a:spcPct val="0"/>
                </a:spcAft>
                <a:buClrTx/>
                <a:buSzTx/>
                <a:buFontTx/>
                <a:buNone/>
                <a:tabLst/>
                <a:defRPr/>
              </a:pPr>
              <a:t>6</a:t>
            </a:fld>
            <a:endParaRPr kumimoji="0" lang="en-US" sz="1700" b="0" i="0" u="none" strike="noStrike" kern="1200" cap="none" spc="0" normalizeH="0" baseline="0" noProof="0">
              <a:ln>
                <a:noFill/>
              </a:ln>
              <a:solidFill>
                <a:srgbClr val="000000"/>
              </a:solidFill>
              <a:effectLst/>
              <a:uLnTx/>
              <a:uFillTx/>
              <a:latin typeface="Tahoma" pitchFamily="34" charset="0"/>
              <a:ea typeface="+mn-ea"/>
              <a:cs typeface="Arial" charset="0"/>
            </a:endParaRPr>
          </a:p>
        </p:txBody>
      </p:sp>
    </p:spTree>
    <p:extLst>
      <p:ext uri="{BB962C8B-B14F-4D97-AF65-F5344CB8AC3E}">
        <p14:creationId xmlns:p14="http://schemas.microsoft.com/office/powerpoint/2010/main" val="472045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a:xfrm>
            <a:off x="-165100" y="835025"/>
            <a:ext cx="7434263" cy="4183063"/>
          </a:xfrm>
          <a:ln/>
        </p:spPr>
      </p:sp>
      <p:sp>
        <p:nvSpPr>
          <p:cNvPr id="184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d-ID"/>
          </a:p>
        </p:txBody>
      </p:sp>
      <p:sp>
        <p:nvSpPr>
          <p:cNvPr id="184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216871" eaLnBrk="0" hangingPunct="0">
              <a:defRPr sz="3200">
                <a:solidFill>
                  <a:schemeClr val="tx1"/>
                </a:solidFill>
                <a:latin typeface="Arial Black" pitchFamily="34" charset="0"/>
                <a:cs typeface="Arial" charset="0"/>
              </a:defRPr>
            </a:lvl1pPr>
            <a:lvl2pPr marL="733886" indent="-282264" defTabSz="1216871" eaLnBrk="0" hangingPunct="0">
              <a:defRPr sz="3200">
                <a:solidFill>
                  <a:schemeClr val="tx1"/>
                </a:solidFill>
                <a:latin typeface="Arial Black" pitchFamily="34" charset="0"/>
                <a:cs typeface="Arial" charset="0"/>
              </a:defRPr>
            </a:lvl2pPr>
            <a:lvl3pPr marL="1129055" indent="-225811" defTabSz="1216871" eaLnBrk="0" hangingPunct="0">
              <a:defRPr sz="3200">
                <a:solidFill>
                  <a:schemeClr val="tx1"/>
                </a:solidFill>
                <a:latin typeface="Arial Black" pitchFamily="34" charset="0"/>
                <a:cs typeface="Arial" charset="0"/>
              </a:defRPr>
            </a:lvl3pPr>
            <a:lvl4pPr marL="1580678" indent="-225811" defTabSz="1216871" eaLnBrk="0" hangingPunct="0">
              <a:defRPr sz="3200">
                <a:solidFill>
                  <a:schemeClr val="tx1"/>
                </a:solidFill>
                <a:latin typeface="Arial Black" pitchFamily="34" charset="0"/>
                <a:cs typeface="Arial" charset="0"/>
              </a:defRPr>
            </a:lvl4pPr>
            <a:lvl5pPr marL="2032300" indent="-225811" defTabSz="1216871" eaLnBrk="0" hangingPunct="0">
              <a:defRPr sz="3200">
                <a:solidFill>
                  <a:schemeClr val="tx1"/>
                </a:solidFill>
                <a:latin typeface="Arial Black" pitchFamily="34" charset="0"/>
                <a:cs typeface="Arial" charset="0"/>
              </a:defRPr>
            </a:lvl5pPr>
            <a:lvl6pPr marL="2483922" indent="-225811" defTabSz="1216871" eaLnBrk="0" fontAlgn="base" hangingPunct="0">
              <a:spcBef>
                <a:spcPct val="0"/>
              </a:spcBef>
              <a:spcAft>
                <a:spcPct val="0"/>
              </a:spcAft>
              <a:defRPr sz="3200">
                <a:solidFill>
                  <a:schemeClr val="tx1"/>
                </a:solidFill>
                <a:latin typeface="Arial Black" pitchFamily="34" charset="0"/>
                <a:cs typeface="Arial" charset="0"/>
              </a:defRPr>
            </a:lvl6pPr>
            <a:lvl7pPr marL="2935544" indent="-225811" defTabSz="1216871" eaLnBrk="0" fontAlgn="base" hangingPunct="0">
              <a:spcBef>
                <a:spcPct val="0"/>
              </a:spcBef>
              <a:spcAft>
                <a:spcPct val="0"/>
              </a:spcAft>
              <a:defRPr sz="3200">
                <a:solidFill>
                  <a:schemeClr val="tx1"/>
                </a:solidFill>
                <a:latin typeface="Arial Black" pitchFamily="34" charset="0"/>
                <a:cs typeface="Arial" charset="0"/>
              </a:defRPr>
            </a:lvl7pPr>
            <a:lvl8pPr marL="3387166" indent="-225811" defTabSz="1216871" eaLnBrk="0" fontAlgn="base" hangingPunct="0">
              <a:spcBef>
                <a:spcPct val="0"/>
              </a:spcBef>
              <a:spcAft>
                <a:spcPct val="0"/>
              </a:spcAft>
              <a:defRPr sz="3200">
                <a:solidFill>
                  <a:schemeClr val="tx1"/>
                </a:solidFill>
                <a:latin typeface="Arial Black" pitchFamily="34" charset="0"/>
                <a:cs typeface="Arial" charset="0"/>
              </a:defRPr>
            </a:lvl8pPr>
            <a:lvl9pPr marL="3838788" indent="-225811" defTabSz="1216871" eaLnBrk="0" fontAlgn="base" hangingPunct="0">
              <a:spcBef>
                <a:spcPct val="0"/>
              </a:spcBef>
              <a:spcAft>
                <a:spcPct val="0"/>
              </a:spcAft>
              <a:defRPr sz="3200">
                <a:solidFill>
                  <a:schemeClr val="tx1"/>
                </a:solidFill>
                <a:latin typeface="Arial Black" pitchFamily="34" charset="0"/>
                <a:cs typeface="Arial" charset="0"/>
              </a:defRPr>
            </a:lvl9pPr>
          </a:lstStyle>
          <a:p>
            <a:pPr marL="0" marR="0" lvl="0" indent="0" algn="r" defTabSz="1216871" rtl="0" eaLnBrk="0" fontAlgn="base" latinLnBrk="0" hangingPunct="0">
              <a:lnSpc>
                <a:spcPct val="100000"/>
              </a:lnSpc>
              <a:spcBef>
                <a:spcPct val="0"/>
              </a:spcBef>
              <a:spcAft>
                <a:spcPct val="0"/>
              </a:spcAft>
              <a:buClrTx/>
              <a:buSzTx/>
              <a:buFontTx/>
              <a:buNone/>
              <a:tabLst/>
              <a:defRPr/>
            </a:pPr>
            <a:fld id="{FDC89A94-C1DE-4715-8686-F57F9BFAB0F5}" type="slidenum">
              <a:rPr kumimoji="0" lang="en-US" sz="1700" b="0" i="0" u="none" strike="noStrike" kern="1200" cap="none" spc="0" normalizeH="0" baseline="0" noProof="0">
                <a:ln>
                  <a:noFill/>
                </a:ln>
                <a:solidFill>
                  <a:srgbClr val="000000"/>
                </a:solidFill>
                <a:effectLst/>
                <a:uLnTx/>
                <a:uFillTx/>
                <a:latin typeface="Tahoma" pitchFamily="34" charset="0"/>
                <a:ea typeface="+mn-ea"/>
                <a:cs typeface="Arial" charset="0"/>
              </a:rPr>
              <a:pPr marL="0" marR="0" lvl="0" indent="0" algn="r" defTabSz="1216871" rtl="0" eaLnBrk="0" fontAlgn="base" latinLnBrk="0" hangingPunct="0">
                <a:lnSpc>
                  <a:spcPct val="100000"/>
                </a:lnSpc>
                <a:spcBef>
                  <a:spcPct val="0"/>
                </a:spcBef>
                <a:spcAft>
                  <a:spcPct val="0"/>
                </a:spcAft>
                <a:buClrTx/>
                <a:buSzTx/>
                <a:buFontTx/>
                <a:buNone/>
                <a:tabLst/>
                <a:defRPr/>
              </a:pPr>
              <a:t>7</a:t>
            </a:fld>
            <a:endParaRPr kumimoji="0" lang="en-US" sz="1700" b="0" i="0" u="none" strike="noStrike" kern="1200" cap="none" spc="0" normalizeH="0" baseline="0" noProof="0">
              <a:ln>
                <a:noFill/>
              </a:ln>
              <a:solidFill>
                <a:srgbClr val="000000"/>
              </a:solidFill>
              <a:effectLst/>
              <a:uLnTx/>
              <a:uFillTx/>
              <a:latin typeface="Tahoma" pitchFamily="34" charset="0"/>
              <a:ea typeface="+mn-ea"/>
              <a:cs typeface="Arial" charset="0"/>
            </a:endParaRPr>
          </a:p>
        </p:txBody>
      </p:sp>
    </p:spTree>
    <p:extLst>
      <p:ext uri="{BB962C8B-B14F-4D97-AF65-F5344CB8AC3E}">
        <p14:creationId xmlns:p14="http://schemas.microsoft.com/office/powerpoint/2010/main" val="32912843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xfrm>
            <a:off x="-184150" y="839788"/>
            <a:ext cx="7470775" cy="4203700"/>
          </a:xfrm>
          <a:ln/>
        </p:spPr>
      </p:sp>
      <p:sp>
        <p:nvSpPr>
          <p:cNvPr id="54275" name="Rectangle 3"/>
          <p:cNvSpPr>
            <a:spLocks noGrp="1" noChangeArrowheads="1"/>
          </p:cNvSpPr>
          <p:nvPr>
            <p:ph type="body" idx="1"/>
          </p:nvPr>
        </p:nvSpPr>
        <p:spPr>
          <a:xfrm>
            <a:off x="947738" y="5323047"/>
            <a:ext cx="5207000" cy="5045815"/>
          </a:xfrm>
          <a:noFill/>
          <a:ln/>
        </p:spPr>
        <p:txBody>
          <a:bodyPr/>
          <a:lstStyle/>
          <a:p>
            <a:pPr eaLnBrk="1" hangingPunct="1"/>
            <a:r>
              <a:rPr lang="en-US"/>
              <a:t>Kebijakan</a:t>
            </a:r>
          </a:p>
          <a:p>
            <a:pPr eaLnBrk="1" hangingPunct="1"/>
            <a:endParaRPr lang="en-US"/>
          </a:p>
        </p:txBody>
      </p:sp>
      <p:sp>
        <p:nvSpPr>
          <p:cNvPr id="2" name="Slide Number Placeholder 1">
            <a:extLst>
              <a:ext uri="{FF2B5EF4-FFF2-40B4-BE49-F238E27FC236}">
                <a16:creationId xmlns:a16="http://schemas.microsoft.com/office/drawing/2014/main" id="{6139A9FC-FA28-4053-96B8-E2E949FD4EDF}"/>
              </a:ext>
            </a:extLst>
          </p:cNvPr>
          <p:cNvSpPr>
            <a:spLocks noGrp="1"/>
          </p:cNvSpPr>
          <p:nvPr>
            <p:ph type="sldNum" sz="quarter" idx="5"/>
          </p:nvPr>
        </p:nvSpPr>
        <p:spPr/>
        <p:txBody>
          <a:bodyPr/>
          <a:lstStyle/>
          <a:p>
            <a:fld id="{9EC53E70-642C-46C2-8349-FD55B375AD52}" type="slidenum">
              <a:rPr lang="en-US" smtClean="0"/>
              <a:t>9</a:t>
            </a:fld>
            <a:endParaRPr lang="en-US"/>
          </a:p>
        </p:txBody>
      </p:sp>
    </p:spTree>
    <p:extLst>
      <p:ext uri="{BB962C8B-B14F-4D97-AF65-F5344CB8AC3E}">
        <p14:creationId xmlns:p14="http://schemas.microsoft.com/office/powerpoint/2010/main" val="28692432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p:spPr>
        <p:txBody>
          <a:bodyPr/>
          <a:lstStyle/>
          <a:p>
            <a:endParaRPr lang="id-ID"/>
          </a:p>
        </p:txBody>
      </p:sp>
      <p:sp>
        <p:nvSpPr>
          <p:cNvPr id="54276" name="Slide Number Placeholder 3"/>
          <p:cNvSpPr>
            <a:spLocks noGrp="1"/>
          </p:cNvSpPr>
          <p:nvPr>
            <p:ph type="sldNum" sz="quarter" idx="5"/>
          </p:nvPr>
        </p:nvSpPr>
        <p:spPr>
          <a:noFill/>
        </p:spPr>
        <p:txBody>
          <a:bodyPr/>
          <a:lstStyle/>
          <a:p>
            <a:pPr marL="0" marR="0" lvl="0" indent="0" algn="r" defTabSz="1216871" rtl="0" eaLnBrk="0" fontAlgn="base" latinLnBrk="0" hangingPunct="0">
              <a:lnSpc>
                <a:spcPct val="100000"/>
              </a:lnSpc>
              <a:spcBef>
                <a:spcPct val="0"/>
              </a:spcBef>
              <a:spcAft>
                <a:spcPct val="0"/>
              </a:spcAft>
              <a:buClrTx/>
              <a:buSzTx/>
              <a:buFontTx/>
              <a:buNone/>
              <a:tabLst/>
              <a:defRPr/>
            </a:pPr>
            <a:fld id="{28AAADD4-85A3-48DB-82B5-84551B7BDEEF}" type="slidenum">
              <a:rPr kumimoji="0" lang="en-US" sz="1700" b="0" i="0" u="none" strike="noStrike" kern="1200" cap="none" spc="0" normalizeH="0" baseline="0" noProof="0" smtClean="0">
                <a:ln>
                  <a:noFill/>
                </a:ln>
                <a:solidFill>
                  <a:srgbClr val="000000"/>
                </a:solidFill>
                <a:effectLst/>
                <a:uLnTx/>
                <a:uFillTx/>
                <a:latin typeface="Tahoma" pitchFamily="34" charset="0"/>
                <a:ea typeface="+mn-ea"/>
                <a:cs typeface="Arial" charset="0"/>
              </a:rPr>
              <a:pPr marL="0" marR="0" lvl="0" indent="0" algn="r" defTabSz="1216871" rtl="0" eaLnBrk="0" fontAlgn="base" latinLnBrk="0" hangingPunct="0">
                <a:lnSpc>
                  <a:spcPct val="100000"/>
                </a:lnSpc>
                <a:spcBef>
                  <a:spcPct val="0"/>
                </a:spcBef>
                <a:spcAft>
                  <a:spcPct val="0"/>
                </a:spcAft>
                <a:buClrTx/>
                <a:buSzTx/>
                <a:buFontTx/>
                <a:buNone/>
                <a:tabLst/>
                <a:defRPr/>
              </a:pPr>
              <a:t>10</a:t>
            </a:fld>
            <a:endParaRPr kumimoji="0" lang="en-US" sz="1700" b="0" i="0" u="none" strike="noStrike" kern="1200" cap="none" spc="0" normalizeH="0" baseline="0" noProof="0">
              <a:ln>
                <a:noFill/>
              </a:ln>
              <a:solidFill>
                <a:srgbClr val="000000"/>
              </a:solidFill>
              <a:effectLst/>
              <a:uLnTx/>
              <a:uFillTx/>
              <a:latin typeface="Tahoma" pitchFamily="34" charset="0"/>
              <a:ea typeface="+mn-ea"/>
              <a:cs typeface="Arial" charset="0"/>
            </a:endParaRPr>
          </a:p>
        </p:txBody>
      </p:sp>
    </p:spTree>
    <p:extLst>
      <p:ext uri="{BB962C8B-B14F-4D97-AF65-F5344CB8AC3E}">
        <p14:creationId xmlns:p14="http://schemas.microsoft.com/office/powerpoint/2010/main" val="1310010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xfrm>
            <a:off x="-881063" y="1023938"/>
            <a:ext cx="9118601" cy="5129212"/>
          </a:xfrm>
          <a:ln/>
        </p:spPr>
      </p:sp>
      <p:sp>
        <p:nvSpPr>
          <p:cNvPr id="225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d-ID"/>
          </a:p>
        </p:txBody>
      </p:sp>
      <p:sp>
        <p:nvSpPr>
          <p:cNvPr id="225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392024" eaLnBrk="0" hangingPunct="0">
              <a:defRPr sz="3700">
                <a:solidFill>
                  <a:schemeClr val="tx1"/>
                </a:solidFill>
                <a:latin typeface="Arial Black" pitchFamily="34" charset="0"/>
                <a:cs typeface="Arial" charset="0"/>
              </a:defRPr>
            </a:lvl1pPr>
            <a:lvl2pPr marL="839520" indent="-322893" defTabSz="1392024" eaLnBrk="0" hangingPunct="0">
              <a:defRPr sz="3700">
                <a:solidFill>
                  <a:schemeClr val="tx1"/>
                </a:solidFill>
                <a:latin typeface="Arial Black" pitchFamily="34" charset="0"/>
                <a:cs typeface="Arial" charset="0"/>
              </a:defRPr>
            </a:lvl2pPr>
            <a:lvl3pPr marL="1291568" indent="-258314" defTabSz="1392024" eaLnBrk="0" hangingPunct="0">
              <a:defRPr sz="3700">
                <a:solidFill>
                  <a:schemeClr val="tx1"/>
                </a:solidFill>
                <a:latin typeface="Arial Black" pitchFamily="34" charset="0"/>
                <a:cs typeface="Arial" charset="0"/>
              </a:defRPr>
            </a:lvl3pPr>
            <a:lvl4pPr marL="1808196" indent="-258314" defTabSz="1392024" eaLnBrk="0" hangingPunct="0">
              <a:defRPr sz="3700">
                <a:solidFill>
                  <a:schemeClr val="tx1"/>
                </a:solidFill>
                <a:latin typeface="Arial Black" pitchFamily="34" charset="0"/>
                <a:cs typeface="Arial" charset="0"/>
              </a:defRPr>
            </a:lvl4pPr>
            <a:lvl5pPr marL="2324824" indent="-258314" defTabSz="1392024" eaLnBrk="0" hangingPunct="0">
              <a:defRPr sz="3700">
                <a:solidFill>
                  <a:schemeClr val="tx1"/>
                </a:solidFill>
                <a:latin typeface="Arial Black" pitchFamily="34" charset="0"/>
                <a:cs typeface="Arial" charset="0"/>
              </a:defRPr>
            </a:lvl5pPr>
            <a:lvl6pPr marL="2841452" indent="-258314" defTabSz="1392024" eaLnBrk="0" fontAlgn="base" hangingPunct="0">
              <a:spcBef>
                <a:spcPct val="0"/>
              </a:spcBef>
              <a:spcAft>
                <a:spcPct val="0"/>
              </a:spcAft>
              <a:defRPr sz="3700">
                <a:solidFill>
                  <a:schemeClr val="tx1"/>
                </a:solidFill>
                <a:latin typeface="Arial Black" pitchFamily="34" charset="0"/>
                <a:cs typeface="Arial" charset="0"/>
              </a:defRPr>
            </a:lvl6pPr>
            <a:lvl7pPr marL="3358079" indent="-258314" defTabSz="1392024" eaLnBrk="0" fontAlgn="base" hangingPunct="0">
              <a:spcBef>
                <a:spcPct val="0"/>
              </a:spcBef>
              <a:spcAft>
                <a:spcPct val="0"/>
              </a:spcAft>
              <a:defRPr sz="3700">
                <a:solidFill>
                  <a:schemeClr val="tx1"/>
                </a:solidFill>
                <a:latin typeface="Arial Black" pitchFamily="34" charset="0"/>
                <a:cs typeface="Arial" charset="0"/>
              </a:defRPr>
            </a:lvl7pPr>
            <a:lvl8pPr marL="3874706" indent="-258314" defTabSz="1392024" eaLnBrk="0" fontAlgn="base" hangingPunct="0">
              <a:spcBef>
                <a:spcPct val="0"/>
              </a:spcBef>
              <a:spcAft>
                <a:spcPct val="0"/>
              </a:spcAft>
              <a:defRPr sz="3700">
                <a:solidFill>
                  <a:schemeClr val="tx1"/>
                </a:solidFill>
                <a:latin typeface="Arial Black" pitchFamily="34" charset="0"/>
                <a:cs typeface="Arial" charset="0"/>
              </a:defRPr>
            </a:lvl8pPr>
            <a:lvl9pPr marL="4391333" indent="-258314" defTabSz="1392024" eaLnBrk="0" fontAlgn="base" hangingPunct="0">
              <a:spcBef>
                <a:spcPct val="0"/>
              </a:spcBef>
              <a:spcAft>
                <a:spcPct val="0"/>
              </a:spcAft>
              <a:defRPr sz="3700">
                <a:solidFill>
                  <a:schemeClr val="tx1"/>
                </a:solidFill>
                <a:latin typeface="Arial Black" pitchFamily="34" charset="0"/>
                <a:cs typeface="Arial" charset="0"/>
              </a:defRPr>
            </a:lvl9pPr>
          </a:lstStyle>
          <a:p>
            <a:pPr fontAlgn="base">
              <a:spcBef>
                <a:spcPct val="0"/>
              </a:spcBef>
              <a:spcAft>
                <a:spcPct val="0"/>
              </a:spcAft>
            </a:pPr>
            <a:fld id="{9744EF69-9326-4B7A-B9CA-C6C6E66E8FD7}" type="slidenum">
              <a:rPr lang="en-US" sz="1900">
                <a:solidFill>
                  <a:srgbClr val="000000"/>
                </a:solidFill>
                <a:latin typeface="Tahoma" pitchFamily="34" charset="0"/>
              </a:rPr>
              <a:pPr fontAlgn="base">
                <a:spcBef>
                  <a:spcPct val="0"/>
                </a:spcBef>
                <a:spcAft>
                  <a:spcPct val="0"/>
                </a:spcAft>
              </a:pPr>
              <a:t>12</a:t>
            </a:fld>
            <a:endParaRPr lang="en-US" sz="1900">
              <a:solidFill>
                <a:srgbClr val="000000"/>
              </a:solidFill>
              <a:latin typeface="Tahoma"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png"/><Relationship Id="rId1" Type="http://schemas.openxmlformats.org/officeDocument/2006/relationships/slideMaster" Target="../slideMasters/slideMaster3.xml"/><Relationship Id="rId5" Type="http://schemas.microsoft.com/office/2007/relationships/hdphoto" Target="../media/hdphoto1.wdp"/><Relationship Id="rId4" Type="http://schemas.openxmlformats.org/officeDocument/2006/relationships/image" Target="../media/image9.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png"/><Relationship Id="rId1" Type="http://schemas.openxmlformats.org/officeDocument/2006/relationships/slideMaster" Target="../slideMasters/slideMaster3.xml"/><Relationship Id="rId5" Type="http://schemas.microsoft.com/office/2007/relationships/hdphoto" Target="../media/hdphoto1.wdp"/><Relationship Id="rId4" Type="http://schemas.openxmlformats.org/officeDocument/2006/relationships/image" Target="../media/image9.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png"/><Relationship Id="rId1" Type="http://schemas.openxmlformats.org/officeDocument/2006/relationships/slideMaster" Target="../slideMasters/slideMaster3.xml"/><Relationship Id="rId5" Type="http://schemas.microsoft.com/office/2007/relationships/hdphoto" Target="../media/hdphoto1.wdp"/><Relationship Id="rId4" Type="http://schemas.openxmlformats.org/officeDocument/2006/relationships/image" Target="../media/image8.png"/></Relationships>
</file>

<file path=ppt/slideLayouts/_rels/slideLayout4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png"/><Relationship Id="rId1" Type="http://schemas.openxmlformats.org/officeDocument/2006/relationships/slideMaster" Target="../slideMasters/slideMaster3.xml"/><Relationship Id="rId5" Type="http://schemas.microsoft.com/office/2007/relationships/hdphoto" Target="../media/hdphoto1.wdp"/><Relationship Id="rId4" Type="http://schemas.openxmlformats.org/officeDocument/2006/relationships/image" Target="../media/image8.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pPr/>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pPr/>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pPr/>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pPr/>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pPr/>
              <a:t>9/10/2019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pPr/>
              <a:t>9/10/2019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pPr/>
              <a:t>9/10/2019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pPr/>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pPr/>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pPr/>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pPr/>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pPr/>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pPr/>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pPr/>
              <a:t>9/10/2019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pPr/>
              <a:t>9/10/2019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pPr/>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pPr/>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Straight Connector 3"/>
          <p:cNvSpPr>
            <a:spLocks noChangeShapeType="1"/>
          </p:cNvSpPr>
          <p:nvPr/>
        </p:nvSpPr>
        <p:spPr bwMode="auto">
          <a:xfrm>
            <a:off x="685799" y="5349904"/>
            <a:ext cx="11506201"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lIns="91415" tIns="45707" rIns="91415" bIns="45707"/>
          <a:lstStyle/>
          <a:p>
            <a:pPr>
              <a:defRPr/>
            </a:pPr>
            <a:endParaRPr lang="en-US" sz="1800"/>
          </a:p>
        </p:txBody>
      </p:sp>
      <p:sp>
        <p:nvSpPr>
          <p:cNvPr id="29" name="Title 28"/>
          <p:cNvSpPr>
            <a:spLocks noGrp="1"/>
          </p:cNvSpPr>
          <p:nvPr>
            <p:ph type="ctrTitle"/>
          </p:nvPr>
        </p:nvSpPr>
        <p:spPr>
          <a:xfrm>
            <a:off x="508000" y="4853413"/>
            <a:ext cx="11277600" cy="1222375"/>
          </a:xfrm>
        </p:spPr>
        <p:txBody>
          <a:bodyPr anchor="t"/>
          <a:lstStyle/>
          <a:p>
            <a:r>
              <a:rPr lang="en-US"/>
              <a:t>Click to edit Master title style</a:t>
            </a:r>
          </a:p>
        </p:txBody>
      </p:sp>
      <p:sp>
        <p:nvSpPr>
          <p:cNvPr id="9" name="Subtitle 8"/>
          <p:cNvSpPr>
            <a:spLocks noGrp="1"/>
          </p:cNvSpPr>
          <p:nvPr>
            <p:ph type="subTitle" idx="1"/>
          </p:nvPr>
        </p:nvSpPr>
        <p:spPr>
          <a:xfrm>
            <a:off x="508000" y="3886200"/>
            <a:ext cx="11277600" cy="914400"/>
          </a:xfrm>
        </p:spPr>
        <p:txBody>
          <a:bodyPr anchor="b"/>
          <a:lstStyle>
            <a:lvl1pPr marL="0" indent="0" algn="l">
              <a:buNone/>
              <a:defRPr sz="2400">
                <a:solidFill>
                  <a:schemeClr val="tx2">
                    <a:shade val="75000"/>
                  </a:schemeClr>
                </a:solidFill>
              </a:defRPr>
            </a:lvl1pPr>
            <a:lvl2pPr marL="457064" indent="0" algn="ctr">
              <a:buNone/>
            </a:lvl2pPr>
            <a:lvl3pPr marL="914129" indent="0" algn="ctr">
              <a:buNone/>
            </a:lvl3pPr>
            <a:lvl4pPr marL="1371192" indent="0" algn="ctr">
              <a:buNone/>
            </a:lvl4pPr>
            <a:lvl5pPr marL="1828254" indent="0" algn="ctr">
              <a:buNone/>
            </a:lvl5pPr>
            <a:lvl6pPr marL="2285319" indent="0" algn="ctr">
              <a:buNone/>
            </a:lvl6pPr>
            <a:lvl7pPr marL="2742384" indent="0" algn="ctr">
              <a:buNone/>
            </a:lvl7pPr>
            <a:lvl8pPr marL="3199447" indent="0" algn="ctr">
              <a:buNone/>
            </a:lvl8pPr>
            <a:lvl9pPr marL="3656509" indent="0" algn="ctr">
              <a:buNone/>
            </a:lvl9pPr>
          </a:lstStyle>
          <a:p>
            <a:r>
              <a:rPr lang="en-US"/>
              <a:t>Click to edit Master subtitle style</a:t>
            </a:r>
          </a:p>
        </p:txBody>
      </p:sp>
      <p:sp>
        <p:nvSpPr>
          <p:cNvPr id="5" name="Date Placeholder 15"/>
          <p:cNvSpPr>
            <a:spLocks noGrp="1"/>
          </p:cNvSpPr>
          <p:nvPr>
            <p:ph type="dt" sz="half" idx="10"/>
          </p:nvPr>
        </p:nvSpPr>
        <p:spPr/>
        <p:txBody>
          <a:bodyPr/>
          <a:lstStyle>
            <a:lvl1pPr>
              <a:defRPr/>
            </a:lvl1pPr>
          </a:lstStyle>
          <a:p>
            <a:pPr>
              <a:defRPr/>
            </a:pPr>
            <a:endParaRPr lang="en-US"/>
          </a:p>
        </p:txBody>
      </p:sp>
      <p:sp>
        <p:nvSpPr>
          <p:cNvPr id="6" name="Footer Placeholder 1"/>
          <p:cNvSpPr>
            <a:spLocks noGrp="1"/>
          </p:cNvSpPr>
          <p:nvPr>
            <p:ph type="ftr" sz="quarter" idx="11"/>
          </p:nvPr>
        </p:nvSpPr>
        <p:spPr/>
        <p:txBody>
          <a:bodyPr/>
          <a:lstStyle>
            <a:lvl1pPr>
              <a:defRPr/>
            </a:lvl1pPr>
          </a:lstStyle>
          <a:p>
            <a:pPr>
              <a:defRPr/>
            </a:pPr>
            <a:endParaRPr lang="en-US"/>
          </a:p>
        </p:txBody>
      </p:sp>
      <p:sp>
        <p:nvSpPr>
          <p:cNvPr id="7" name="Slide Number Placeholder 14"/>
          <p:cNvSpPr>
            <a:spLocks noGrp="1"/>
          </p:cNvSpPr>
          <p:nvPr>
            <p:ph type="sldNum" sz="quarter" idx="12"/>
          </p:nvPr>
        </p:nvSpPr>
        <p:spPr>
          <a:xfrm>
            <a:off x="10973416" y="6473825"/>
            <a:ext cx="1011034" cy="247650"/>
          </a:xfrm>
        </p:spPr>
        <p:txBody>
          <a:bodyPr/>
          <a:lstStyle>
            <a:lvl1pPr>
              <a:defRPr/>
            </a:lvl1pPr>
          </a:lstStyle>
          <a:p>
            <a:pPr>
              <a:defRPr/>
            </a:pPr>
            <a:fld id="{CAC8313C-A9D0-45FC-BD1F-D0B779301644}" type="slidenum">
              <a:rPr lang="en-US"/>
              <a:pPr>
                <a:defRPr/>
              </a:pPr>
              <a:t>‹#›</a:t>
            </a:fld>
            <a:endParaRPr lang="en-US"/>
          </a:p>
        </p:txBody>
      </p:sp>
    </p:spTree>
    <p:extLst>
      <p:ext uri="{BB962C8B-B14F-4D97-AF65-F5344CB8AC3E}">
        <p14:creationId xmlns:p14="http://schemas.microsoft.com/office/powerpoint/2010/main" val="7829488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lang="en-US"/>
              <a:t>Click to edit Master title style</a:t>
            </a:r>
          </a:p>
        </p:txBody>
      </p:sp>
      <p:sp>
        <p:nvSpPr>
          <p:cNvPr id="27" name="Content Placeholder 26"/>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24"/>
          <p:cNvSpPr>
            <a:spLocks noGrp="1"/>
          </p:cNvSpPr>
          <p:nvPr>
            <p:ph type="dt" sz="half" idx="10"/>
          </p:nvPr>
        </p:nvSpPr>
        <p:spPr/>
        <p:txBody>
          <a:bodyPr/>
          <a:lstStyle>
            <a:lvl1pPr>
              <a:defRPr/>
            </a:lvl1pPr>
          </a:lstStyle>
          <a:p>
            <a:pPr>
              <a:defRPr/>
            </a:pPr>
            <a:endParaRPr lang="en-US"/>
          </a:p>
        </p:txBody>
      </p:sp>
      <p:sp>
        <p:nvSpPr>
          <p:cNvPr id="5" name="Footer Placeholder 18"/>
          <p:cNvSpPr>
            <a:spLocks noGrp="1"/>
          </p:cNvSpPr>
          <p:nvPr>
            <p:ph type="ftr" sz="quarter" idx="11"/>
          </p:nvPr>
        </p:nvSpPr>
        <p:spPr>
          <a:xfrm>
            <a:off x="4775698" y="76203"/>
            <a:ext cx="3861246" cy="288925"/>
          </a:xfrm>
        </p:spPr>
        <p:txBody>
          <a:bodyPr/>
          <a:lstStyle>
            <a:lvl1pPr>
              <a:defRPr/>
            </a:lvl1pPr>
          </a:lstStyle>
          <a:p>
            <a:pPr>
              <a:defRPr/>
            </a:pPr>
            <a:endParaRPr lang="en-US"/>
          </a:p>
        </p:txBody>
      </p:sp>
      <p:sp>
        <p:nvSpPr>
          <p:cNvPr id="6" name="Slide Number Placeholder 15"/>
          <p:cNvSpPr>
            <a:spLocks noGrp="1"/>
          </p:cNvSpPr>
          <p:nvPr>
            <p:ph type="sldNum" sz="quarter" idx="12"/>
          </p:nvPr>
        </p:nvSpPr>
        <p:spPr>
          <a:xfrm>
            <a:off x="10973416" y="6473825"/>
            <a:ext cx="1011034" cy="247650"/>
          </a:xfrm>
        </p:spPr>
        <p:txBody>
          <a:bodyPr/>
          <a:lstStyle>
            <a:lvl1pPr>
              <a:defRPr/>
            </a:lvl1pPr>
          </a:lstStyle>
          <a:p>
            <a:pPr>
              <a:defRPr/>
            </a:pPr>
            <a:fld id="{CBF5CCDA-69D7-48C3-A05B-E42EFD87F592}" type="slidenum">
              <a:rPr lang="en-US"/>
              <a:pPr>
                <a:defRPr/>
              </a:pPr>
              <a:t>‹#›</a:t>
            </a:fld>
            <a:endParaRPr lang="en-US"/>
          </a:p>
        </p:txBody>
      </p:sp>
    </p:spTree>
    <p:extLst>
      <p:ext uri="{BB962C8B-B14F-4D97-AF65-F5344CB8AC3E}">
        <p14:creationId xmlns:p14="http://schemas.microsoft.com/office/powerpoint/2010/main" val="37268387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Straight Connector 3"/>
          <p:cNvSpPr>
            <a:spLocks noChangeShapeType="1"/>
          </p:cNvSpPr>
          <p:nvPr/>
        </p:nvSpPr>
        <p:spPr bwMode="auto">
          <a:xfrm>
            <a:off x="685799" y="3444904"/>
            <a:ext cx="11506201"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lIns="91415" tIns="45707" rIns="91415" bIns="45707"/>
          <a:lstStyle/>
          <a:p>
            <a:pPr>
              <a:defRPr/>
            </a:pPr>
            <a:endParaRPr lang="en-US" sz="1800"/>
          </a:p>
        </p:txBody>
      </p:sp>
      <p:sp>
        <p:nvSpPr>
          <p:cNvPr id="6" name="Text Placeholder 5"/>
          <p:cNvSpPr>
            <a:spLocks noGrp="1"/>
          </p:cNvSpPr>
          <p:nvPr>
            <p:ph type="body" idx="1"/>
          </p:nvPr>
        </p:nvSpPr>
        <p:spPr>
          <a:xfrm>
            <a:off x="508000" y="1676400"/>
            <a:ext cx="112776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8" name="Title 7"/>
          <p:cNvSpPr>
            <a:spLocks noGrp="1"/>
          </p:cNvSpPr>
          <p:nvPr>
            <p:ph type="title"/>
          </p:nvPr>
        </p:nvSpPr>
        <p:spPr>
          <a:xfrm>
            <a:off x="240634" y="2947087"/>
            <a:ext cx="11582400" cy="1184825"/>
          </a:xfrm>
        </p:spPr>
        <p:txBody>
          <a:bodyPr rtlCol="0" anchor="t"/>
          <a:lstStyle>
            <a:lvl1pPr algn="r">
              <a:defRPr/>
            </a:lvl1pPr>
          </a:lstStyle>
          <a:p>
            <a:r>
              <a:rPr lang="en-US"/>
              <a:t>Click to edit Master title style</a:t>
            </a:r>
          </a:p>
        </p:txBody>
      </p:sp>
      <p:sp>
        <p:nvSpPr>
          <p:cNvPr id="5" name="Date Placeholder 18"/>
          <p:cNvSpPr>
            <a:spLocks noGrp="1"/>
          </p:cNvSpPr>
          <p:nvPr>
            <p:ph type="dt" sz="half" idx="10"/>
          </p:nvPr>
        </p:nvSpPr>
        <p:spPr/>
        <p:txBody>
          <a:bodyPr/>
          <a:lstStyle>
            <a:lvl1pPr>
              <a:defRPr/>
            </a:lvl1pPr>
          </a:lstStyle>
          <a:p>
            <a:pPr>
              <a:defRPr/>
            </a:pPr>
            <a:endParaRPr lang="en-US"/>
          </a:p>
        </p:txBody>
      </p:sp>
      <p:sp>
        <p:nvSpPr>
          <p:cNvPr id="7" name="Footer Placeholder 10"/>
          <p:cNvSpPr>
            <a:spLocks noGrp="1"/>
          </p:cNvSpPr>
          <p:nvPr>
            <p:ph type="ftr" sz="quarter" idx="11"/>
          </p:nvPr>
        </p:nvSpPr>
        <p:spPr/>
        <p:txBody>
          <a:bodyPr/>
          <a:lstStyle>
            <a:lvl1pPr>
              <a:defRPr/>
            </a:lvl1pPr>
          </a:lstStyle>
          <a:p>
            <a:pPr>
              <a:defRPr/>
            </a:pPr>
            <a:endParaRPr lang="en-US"/>
          </a:p>
        </p:txBody>
      </p:sp>
      <p:sp>
        <p:nvSpPr>
          <p:cNvPr id="9" name="Slide Number Placeholder 15"/>
          <p:cNvSpPr>
            <a:spLocks noGrp="1"/>
          </p:cNvSpPr>
          <p:nvPr>
            <p:ph type="sldNum" sz="quarter" idx="12"/>
          </p:nvPr>
        </p:nvSpPr>
        <p:spPr/>
        <p:txBody>
          <a:bodyPr/>
          <a:lstStyle>
            <a:lvl1pPr>
              <a:defRPr/>
            </a:lvl1pPr>
          </a:lstStyle>
          <a:p>
            <a:pPr>
              <a:defRPr/>
            </a:pPr>
            <a:fld id="{4329816A-FAF6-4CA0-A9C6-588C4408F933}" type="slidenum">
              <a:rPr lang="en-US"/>
              <a:pPr>
                <a:defRPr/>
              </a:pPr>
              <a:t>‹#›</a:t>
            </a:fld>
            <a:endParaRPr lang="en-US"/>
          </a:p>
        </p:txBody>
      </p:sp>
    </p:spTree>
    <p:extLst>
      <p:ext uri="{BB962C8B-B14F-4D97-AF65-F5344CB8AC3E}">
        <p14:creationId xmlns:p14="http://schemas.microsoft.com/office/powerpoint/2010/main" val="1544342280"/>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402336" y="457200"/>
            <a:ext cx="11582400" cy="841248"/>
          </a:xfrm>
        </p:spPr>
        <p:txBody>
          <a:bodyPr/>
          <a:lstStyle/>
          <a:p>
            <a:r>
              <a:rPr lang="en-US"/>
              <a:t>Click to edit Master title style</a:t>
            </a:r>
          </a:p>
        </p:txBody>
      </p:sp>
      <p:sp>
        <p:nvSpPr>
          <p:cNvPr id="14" name="Content Placeholder 13"/>
          <p:cNvSpPr>
            <a:spLocks noGrp="1"/>
          </p:cNvSpPr>
          <p:nvPr>
            <p:ph sz="half" idx="1"/>
          </p:nvPr>
        </p:nvSpPr>
        <p:spPr>
          <a:xfrm>
            <a:off x="406399" y="1600200"/>
            <a:ext cx="5588000" cy="47244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p:cNvSpPr>
            <a:spLocks noGrp="1"/>
          </p:cNvSpPr>
          <p:nvPr>
            <p:ph sz="half" idx="2"/>
          </p:nvPr>
        </p:nvSpPr>
        <p:spPr>
          <a:xfrm>
            <a:off x="6197601" y="1600200"/>
            <a:ext cx="5791200" cy="47244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0"/>
          <p:cNvSpPr>
            <a:spLocks noGrp="1"/>
          </p:cNvSpPr>
          <p:nvPr>
            <p:ph type="dt" sz="half" idx="10"/>
          </p:nvPr>
        </p:nvSpPr>
        <p:spPr/>
        <p:txBody>
          <a:bodyPr/>
          <a:lstStyle>
            <a:lvl1pPr>
              <a:defRPr/>
            </a:lvl1pPr>
          </a:lstStyle>
          <a:p>
            <a:pPr>
              <a:defRPr/>
            </a:pPr>
            <a:endParaRPr lang="en-US"/>
          </a:p>
        </p:txBody>
      </p:sp>
      <p:sp>
        <p:nvSpPr>
          <p:cNvPr id="6" name="Footer Placeholder 27"/>
          <p:cNvSpPr>
            <a:spLocks noGrp="1"/>
          </p:cNvSpPr>
          <p:nvPr>
            <p:ph type="ftr" sz="quarter" idx="11"/>
          </p:nvPr>
        </p:nvSpPr>
        <p:spPr/>
        <p:txBody>
          <a:bodyPr/>
          <a:lstStyle>
            <a:lvl1pPr>
              <a:defRPr/>
            </a:lvl1pPr>
          </a:lstStyle>
          <a:p>
            <a:pPr>
              <a:defRPr/>
            </a:pPr>
            <a:endParaRPr lang="en-US"/>
          </a:p>
        </p:txBody>
      </p:sp>
      <p:sp>
        <p:nvSpPr>
          <p:cNvPr id="7" name="Slide Number Placeholder 4"/>
          <p:cNvSpPr>
            <a:spLocks noGrp="1"/>
          </p:cNvSpPr>
          <p:nvPr>
            <p:ph type="sldNum" sz="quarter" idx="12"/>
          </p:nvPr>
        </p:nvSpPr>
        <p:spPr/>
        <p:txBody>
          <a:bodyPr/>
          <a:lstStyle>
            <a:lvl1pPr>
              <a:defRPr/>
            </a:lvl1pPr>
          </a:lstStyle>
          <a:p>
            <a:pPr>
              <a:defRPr/>
            </a:pPr>
            <a:fld id="{4A00C7A5-A7E7-4FEB-8734-68C2816E4226}" type="slidenum">
              <a:rPr lang="en-US"/>
              <a:pPr>
                <a:defRPr/>
              </a:pPr>
              <a:t>‹#›</a:t>
            </a:fld>
            <a:endParaRPr lang="en-US"/>
          </a:p>
        </p:txBody>
      </p:sp>
    </p:spTree>
    <p:extLst>
      <p:ext uri="{BB962C8B-B14F-4D97-AF65-F5344CB8AC3E}">
        <p14:creationId xmlns:p14="http://schemas.microsoft.com/office/powerpoint/2010/main" val="3334779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685799" y="6019803"/>
            <a:ext cx="11506201"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lIns="91415" tIns="45707" rIns="91415" bIns="45707"/>
          <a:lstStyle/>
          <a:p>
            <a:pPr>
              <a:defRPr/>
            </a:pPr>
            <a:endParaRPr lang="en-US" sz="1800"/>
          </a:p>
        </p:txBody>
      </p:sp>
      <p:sp>
        <p:nvSpPr>
          <p:cNvPr id="29" name="Title 28"/>
          <p:cNvSpPr>
            <a:spLocks noGrp="1"/>
          </p:cNvSpPr>
          <p:nvPr>
            <p:ph type="title"/>
          </p:nvPr>
        </p:nvSpPr>
        <p:spPr>
          <a:xfrm>
            <a:off x="406409" y="5410201"/>
            <a:ext cx="11480799" cy="882650"/>
          </a:xfrm>
        </p:spPr>
        <p:txBody>
          <a:bodyPr/>
          <a:lstStyle>
            <a:lvl1pPr>
              <a:defRPr/>
            </a:lvl1pPr>
          </a:lstStyle>
          <a:p>
            <a:r>
              <a:rPr lang="en-US"/>
              <a:t>Click to edit Master title style</a:t>
            </a:r>
          </a:p>
        </p:txBody>
      </p:sp>
      <p:sp>
        <p:nvSpPr>
          <p:cNvPr id="13" name="Text Placeholder 12"/>
          <p:cNvSpPr>
            <a:spLocks noGrp="1"/>
          </p:cNvSpPr>
          <p:nvPr>
            <p:ph type="body" idx="1"/>
          </p:nvPr>
        </p:nvSpPr>
        <p:spPr>
          <a:xfrm>
            <a:off x="375259" y="666750"/>
            <a:ext cx="57207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25" name="Text Placeholder 24"/>
          <p:cNvSpPr>
            <a:spLocks noGrp="1"/>
          </p:cNvSpPr>
          <p:nvPr>
            <p:ph type="body" sz="half" idx="3"/>
          </p:nvPr>
        </p:nvSpPr>
        <p:spPr>
          <a:xfrm>
            <a:off x="6193367" y="666750"/>
            <a:ext cx="5722989"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Content Placeholder 3"/>
          <p:cNvSpPr>
            <a:spLocks noGrp="1"/>
          </p:cNvSpPr>
          <p:nvPr>
            <p:ph sz="quarter" idx="2"/>
          </p:nvPr>
        </p:nvSpPr>
        <p:spPr>
          <a:xfrm>
            <a:off x="375259" y="1316045"/>
            <a:ext cx="5720741" cy="3941763"/>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Content Placeholder 27"/>
          <p:cNvSpPr>
            <a:spLocks noGrp="1"/>
          </p:cNvSpPr>
          <p:nvPr>
            <p:ph sz="quarter" idx="4"/>
          </p:nvPr>
        </p:nvSpPr>
        <p:spPr>
          <a:xfrm>
            <a:off x="6198308" y="1316045"/>
            <a:ext cx="5718048" cy="3941763"/>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9"/>
          <p:cNvSpPr>
            <a:spLocks noGrp="1"/>
          </p:cNvSpPr>
          <p:nvPr>
            <p:ph type="dt" sz="half" idx="10"/>
          </p:nvPr>
        </p:nvSpPr>
        <p:spPr/>
        <p:txBody>
          <a:bodyPr/>
          <a:lstStyle>
            <a:lvl1pPr>
              <a:defRPr/>
            </a:lvl1pPr>
          </a:lstStyle>
          <a:p>
            <a:pPr>
              <a:defRPr/>
            </a:pPr>
            <a:endParaRPr lang="en-US"/>
          </a:p>
        </p:txBody>
      </p:sp>
      <p:sp>
        <p:nvSpPr>
          <p:cNvPr id="9" name="Footer Placeholder 5"/>
          <p:cNvSpPr>
            <a:spLocks noGrp="1"/>
          </p:cNvSpPr>
          <p:nvPr>
            <p:ph type="ftr" sz="quarter" idx="11"/>
          </p:nvPr>
        </p:nvSpPr>
        <p:spPr/>
        <p:txBody>
          <a:bodyPr/>
          <a:lstStyle>
            <a:lvl1pPr>
              <a:defRPr/>
            </a:lvl1pPr>
          </a:lstStyle>
          <a:p>
            <a:pPr>
              <a:defRPr/>
            </a:pPr>
            <a:endParaRPr lang="en-US"/>
          </a:p>
        </p:txBody>
      </p:sp>
      <p:sp>
        <p:nvSpPr>
          <p:cNvPr id="10" name="Slide Number Placeholder 6"/>
          <p:cNvSpPr>
            <a:spLocks noGrp="1"/>
          </p:cNvSpPr>
          <p:nvPr>
            <p:ph type="sldNum" sz="quarter" idx="12"/>
          </p:nvPr>
        </p:nvSpPr>
        <p:spPr>
          <a:xfrm>
            <a:off x="10973424" y="6477000"/>
            <a:ext cx="1015144" cy="247650"/>
          </a:xfrm>
        </p:spPr>
        <p:txBody>
          <a:bodyPr/>
          <a:lstStyle>
            <a:lvl1pPr>
              <a:defRPr/>
            </a:lvl1pPr>
          </a:lstStyle>
          <a:p>
            <a:pPr>
              <a:defRPr/>
            </a:pPr>
            <a:fld id="{DEF30453-EAFE-458B-AC87-92DE11740E10}" type="slidenum">
              <a:rPr lang="en-US"/>
              <a:pPr>
                <a:defRPr/>
              </a:pPr>
              <a:t>‹#›</a:t>
            </a:fld>
            <a:endParaRPr lang="en-US"/>
          </a:p>
        </p:txBody>
      </p:sp>
    </p:spTree>
    <p:extLst>
      <p:ext uri="{BB962C8B-B14F-4D97-AF65-F5344CB8AC3E}">
        <p14:creationId xmlns:p14="http://schemas.microsoft.com/office/powerpoint/2010/main" val="13880703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402336" y="457200"/>
            <a:ext cx="11582400" cy="841248"/>
          </a:xfrm>
        </p:spPr>
        <p:txBody>
          <a:bodyPr/>
          <a:lstStyle/>
          <a:p>
            <a:r>
              <a:rPr lang="en-US"/>
              <a:t>Click to edit Master title style</a:t>
            </a:r>
          </a:p>
        </p:txBody>
      </p:sp>
      <p:sp>
        <p:nvSpPr>
          <p:cNvPr id="3" name="Date Placeholder 10"/>
          <p:cNvSpPr>
            <a:spLocks noGrp="1"/>
          </p:cNvSpPr>
          <p:nvPr>
            <p:ph type="dt" sz="half" idx="10"/>
          </p:nvPr>
        </p:nvSpPr>
        <p:spPr/>
        <p:txBody>
          <a:bodyPr/>
          <a:lstStyle>
            <a:lvl1pPr>
              <a:defRPr/>
            </a:lvl1pPr>
          </a:lstStyle>
          <a:p>
            <a:pPr>
              <a:defRPr/>
            </a:pPr>
            <a:endParaRPr lang="en-US"/>
          </a:p>
        </p:txBody>
      </p:sp>
      <p:sp>
        <p:nvSpPr>
          <p:cNvPr id="4" name="Footer Placeholder 27"/>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pPr>
              <a:defRPr/>
            </a:pPr>
            <a:fld id="{ED29E86F-2BA7-43C0-91FC-76CB37C1BFF0}" type="slidenum">
              <a:rPr lang="en-US"/>
              <a:pPr>
                <a:defRPr/>
              </a:pPr>
              <a:t>‹#›</a:t>
            </a:fld>
            <a:endParaRPr lang="en-US"/>
          </a:p>
        </p:txBody>
      </p:sp>
    </p:spTree>
    <p:extLst>
      <p:ext uri="{BB962C8B-B14F-4D97-AF65-F5344CB8AC3E}">
        <p14:creationId xmlns:p14="http://schemas.microsoft.com/office/powerpoint/2010/main" val="18163611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0"/>
          <p:cNvSpPr>
            <a:spLocks noGrp="1"/>
          </p:cNvSpPr>
          <p:nvPr>
            <p:ph type="dt" sz="half" idx="10"/>
          </p:nvPr>
        </p:nvSpPr>
        <p:spPr/>
        <p:txBody>
          <a:bodyPr/>
          <a:lstStyle>
            <a:lvl1pPr>
              <a:defRPr/>
            </a:lvl1pPr>
          </a:lstStyle>
          <a:p>
            <a:pPr>
              <a:defRPr/>
            </a:pPr>
            <a:endParaRPr lang="en-US"/>
          </a:p>
        </p:txBody>
      </p:sp>
      <p:sp>
        <p:nvSpPr>
          <p:cNvPr id="3" name="Footer Placeholder 27"/>
          <p:cNvSpPr>
            <a:spLocks noGrp="1"/>
          </p:cNvSpPr>
          <p:nvPr>
            <p:ph type="ftr" sz="quarter" idx="11"/>
          </p:nvPr>
        </p:nvSpPr>
        <p:spPr/>
        <p:txBody>
          <a:bodyPr/>
          <a:lstStyle>
            <a:lvl1pPr>
              <a:defRPr/>
            </a:lvl1pPr>
          </a:lstStyle>
          <a:p>
            <a:pPr>
              <a:defRPr/>
            </a:pPr>
            <a:endParaRPr lang="en-US"/>
          </a:p>
        </p:txBody>
      </p:sp>
      <p:sp>
        <p:nvSpPr>
          <p:cNvPr id="4" name="Slide Number Placeholder 4"/>
          <p:cNvSpPr>
            <a:spLocks noGrp="1"/>
          </p:cNvSpPr>
          <p:nvPr>
            <p:ph type="sldNum" sz="quarter" idx="12"/>
          </p:nvPr>
        </p:nvSpPr>
        <p:spPr/>
        <p:txBody>
          <a:bodyPr/>
          <a:lstStyle>
            <a:lvl1pPr>
              <a:defRPr/>
            </a:lvl1pPr>
          </a:lstStyle>
          <a:p>
            <a:pPr>
              <a:defRPr/>
            </a:pPr>
            <a:fld id="{0B612176-CC5B-42B7-A106-4529DF6C150E}" type="slidenum">
              <a:rPr lang="en-US"/>
              <a:pPr>
                <a:defRPr/>
              </a:pPr>
              <a:t>‹#›</a:t>
            </a:fld>
            <a:endParaRPr lang="en-US"/>
          </a:p>
        </p:txBody>
      </p:sp>
    </p:spTree>
    <p:extLst>
      <p:ext uri="{BB962C8B-B14F-4D97-AF65-F5344CB8AC3E}">
        <p14:creationId xmlns:p14="http://schemas.microsoft.com/office/powerpoint/2010/main" val="21712644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685799" y="5849119"/>
            <a:ext cx="11506201"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lIns="91415" tIns="45707" rIns="91415" bIns="45707"/>
          <a:lstStyle/>
          <a:p>
            <a:pPr>
              <a:defRPr/>
            </a:pPr>
            <a:endParaRPr lang="en-US" sz="1800"/>
          </a:p>
        </p:txBody>
      </p:sp>
      <p:sp>
        <p:nvSpPr>
          <p:cNvPr id="12" name="Title 11"/>
          <p:cNvSpPr>
            <a:spLocks noGrp="1"/>
          </p:cNvSpPr>
          <p:nvPr>
            <p:ph type="title"/>
          </p:nvPr>
        </p:nvSpPr>
        <p:spPr>
          <a:xfrm>
            <a:off x="609600" y="5486401"/>
            <a:ext cx="11277600" cy="520700"/>
          </a:xfrm>
        </p:spPr>
        <p:txBody>
          <a:bodyPr/>
          <a:lstStyle>
            <a:lvl1pPr algn="l">
              <a:buNone/>
              <a:defRPr sz="2000" b="1"/>
            </a:lvl1pPr>
          </a:lstStyle>
          <a:p>
            <a:r>
              <a:rPr lang="en-US"/>
              <a:t>Click to edit Master title style</a:t>
            </a:r>
          </a:p>
        </p:txBody>
      </p:sp>
      <p:sp>
        <p:nvSpPr>
          <p:cNvPr id="26" name="Text Placeholder 25"/>
          <p:cNvSpPr>
            <a:spLocks noGrp="1"/>
          </p:cNvSpPr>
          <p:nvPr>
            <p:ph type="body" idx="2"/>
          </p:nvPr>
        </p:nvSpPr>
        <p:spPr>
          <a:xfrm>
            <a:off x="609602" y="609600"/>
            <a:ext cx="4011084"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14" name="Content Placeholder 13"/>
          <p:cNvSpPr>
            <a:spLocks noGrp="1"/>
          </p:cNvSpPr>
          <p:nvPr>
            <p:ph sz="half" idx="1"/>
          </p:nvPr>
        </p:nvSpPr>
        <p:spPr>
          <a:xfrm>
            <a:off x="4766734" y="609600"/>
            <a:ext cx="7120466" cy="4800600"/>
          </a:xfrm>
        </p:spPr>
        <p:txBody>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24"/>
          <p:cNvSpPr>
            <a:spLocks noGrp="1"/>
          </p:cNvSpPr>
          <p:nvPr>
            <p:ph type="dt" sz="half" idx="10"/>
          </p:nvPr>
        </p:nvSpPr>
        <p:spPr/>
        <p:txBody>
          <a:bodyPr/>
          <a:lstStyle>
            <a:lvl1pPr>
              <a:defRPr/>
            </a:lvl1pPr>
          </a:lstStyle>
          <a:p>
            <a:pPr>
              <a:defRPr/>
            </a:pPr>
            <a:endParaRPr lang="en-US"/>
          </a:p>
        </p:txBody>
      </p:sp>
      <p:sp>
        <p:nvSpPr>
          <p:cNvPr id="7" name="Footer Placeholder 28"/>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pPr>
              <a:defRPr/>
            </a:pPr>
            <a:fld id="{DE561736-82E6-47B8-8512-5933015A15A8}" type="slidenum">
              <a:rPr lang="en-US"/>
              <a:pPr>
                <a:defRPr/>
              </a:pPr>
              <a:t>‹#›</a:t>
            </a:fld>
            <a:endParaRPr lang="en-US"/>
          </a:p>
        </p:txBody>
      </p:sp>
    </p:spTree>
    <p:extLst>
      <p:ext uri="{BB962C8B-B14F-4D97-AF65-F5344CB8AC3E}">
        <p14:creationId xmlns:p14="http://schemas.microsoft.com/office/powerpoint/2010/main" val="16064756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4673602" y="616634"/>
            <a:ext cx="6705600" cy="3657600"/>
          </a:xfrm>
          <a:solidFill>
            <a:schemeClr val="bg1"/>
          </a:solidFill>
          <a:ln w="6350">
            <a:solidFill>
              <a:schemeClr val="accent1"/>
            </a:solidFill>
          </a:ln>
          <a:effectLst>
            <a:reflection blurRad="1000" stA="49000" endA="500" endPos="10000" dist="900" dir="5400000" sy="-90000" algn="bl" rotWithShape="0"/>
          </a:effectLst>
        </p:spPr>
        <p:txBody>
          <a:bodyPr>
            <a:normAutofit/>
          </a:bodyPr>
          <a:lstStyle>
            <a:lvl1pPr marL="0" indent="0">
              <a:buNone/>
              <a:defRPr sz="3200"/>
            </a:lvl1pPr>
          </a:lstStyle>
          <a:p>
            <a:pPr lvl="0"/>
            <a:r>
              <a:rPr lang="en-US" noProof="0"/>
              <a:t>Click icon to add picture</a:t>
            </a:r>
            <a:endParaRPr lang="en-US" noProof="0" dirty="0"/>
          </a:p>
        </p:txBody>
      </p:sp>
      <p:sp>
        <p:nvSpPr>
          <p:cNvPr id="17" name="Title 16"/>
          <p:cNvSpPr>
            <a:spLocks noGrp="1"/>
          </p:cNvSpPr>
          <p:nvPr>
            <p:ph type="title"/>
          </p:nvPr>
        </p:nvSpPr>
        <p:spPr>
          <a:xfrm>
            <a:off x="508000" y="4993760"/>
            <a:ext cx="7823200" cy="522288"/>
          </a:xfrm>
        </p:spPr>
        <p:txBody>
          <a:bodyPr/>
          <a:lstStyle>
            <a:lvl1pPr algn="l">
              <a:buNone/>
              <a:defRPr sz="2000" b="1"/>
            </a:lvl1pPr>
          </a:lstStyle>
          <a:p>
            <a:r>
              <a:rPr lang="en-US"/>
              <a:t>Click to edit Master title style</a:t>
            </a:r>
          </a:p>
        </p:txBody>
      </p:sp>
      <p:sp>
        <p:nvSpPr>
          <p:cNvPr id="26" name="Text Placeholder 25"/>
          <p:cNvSpPr>
            <a:spLocks noGrp="1"/>
          </p:cNvSpPr>
          <p:nvPr>
            <p:ph type="body" sz="half" idx="2"/>
          </p:nvPr>
        </p:nvSpPr>
        <p:spPr>
          <a:xfrm>
            <a:off x="508000" y="5533218"/>
            <a:ext cx="7823200" cy="768350"/>
          </a:xfrm>
        </p:spPr>
        <p:txBody>
          <a:bodyPr lIns="109695" tIns="0"/>
          <a:lstStyle>
            <a:lvl1pPr marL="0" indent="0">
              <a:buNone/>
              <a:defRPr sz="1400"/>
            </a:lvl1pPr>
            <a:lvl2pPr>
              <a:defRPr sz="1200"/>
            </a:lvl2pPr>
            <a:lvl3pPr>
              <a:defRPr sz="1000"/>
            </a:lvl3pPr>
            <a:lvl4pPr>
              <a:defRPr sz="900"/>
            </a:lvl4pPr>
            <a:lvl5pPr>
              <a:defRPr sz="900"/>
            </a:lvl5pPr>
          </a:lstStyle>
          <a:p>
            <a:pPr lvl="0"/>
            <a:r>
              <a:rPr lang="en-US"/>
              <a:t>Click to edit Master text styles</a:t>
            </a:r>
          </a:p>
        </p:txBody>
      </p:sp>
      <p:sp>
        <p:nvSpPr>
          <p:cNvPr id="5" name="Date Placeholder 10"/>
          <p:cNvSpPr>
            <a:spLocks noGrp="1"/>
          </p:cNvSpPr>
          <p:nvPr>
            <p:ph type="dt" sz="half" idx="10"/>
          </p:nvPr>
        </p:nvSpPr>
        <p:spPr/>
        <p:txBody>
          <a:bodyPr/>
          <a:lstStyle>
            <a:lvl1pPr>
              <a:defRPr/>
            </a:lvl1pPr>
          </a:lstStyle>
          <a:p>
            <a:pPr>
              <a:defRPr/>
            </a:pPr>
            <a:endParaRPr lang="en-US"/>
          </a:p>
        </p:txBody>
      </p:sp>
      <p:sp>
        <p:nvSpPr>
          <p:cNvPr id="6" name="Footer Placeholder 27"/>
          <p:cNvSpPr>
            <a:spLocks noGrp="1"/>
          </p:cNvSpPr>
          <p:nvPr>
            <p:ph type="ftr" sz="quarter" idx="11"/>
          </p:nvPr>
        </p:nvSpPr>
        <p:spPr/>
        <p:txBody>
          <a:bodyPr/>
          <a:lstStyle>
            <a:lvl1pPr>
              <a:defRPr/>
            </a:lvl1pPr>
          </a:lstStyle>
          <a:p>
            <a:pPr>
              <a:defRPr/>
            </a:pPr>
            <a:endParaRPr lang="en-US"/>
          </a:p>
        </p:txBody>
      </p:sp>
      <p:sp>
        <p:nvSpPr>
          <p:cNvPr id="7" name="Slide Number Placeholder 4"/>
          <p:cNvSpPr>
            <a:spLocks noGrp="1"/>
          </p:cNvSpPr>
          <p:nvPr>
            <p:ph type="sldNum" sz="quarter" idx="12"/>
          </p:nvPr>
        </p:nvSpPr>
        <p:spPr/>
        <p:txBody>
          <a:bodyPr/>
          <a:lstStyle>
            <a:lvl1pPr>
              <a:defRPr/>
            </a:lvl1pPr>
          </a:lstStyle>
          <a:p>
            <a:pPr>
              <a:defRPr/>
            </a:pPr>
            <a:fld id="{BDC698B9-260A-4D1B-A138-E92F45C66975}" type="slidenum">
              <a:rPr lang="en-US"/>
              <a:pPr>
                <a:defRPr/>
              </a:pPr>
              <a:t>‹#›</a:t>
            </a:fld>
            <a:endParaRPr lang="en-US"/>
          </a:p>
        </p:txBody>
      </p:sp>
    </p:spTree>
    <p:extLst>
      <p:ext uri="{BB962C8B-B14F-4D97-AF65-F5344CB8AC3E}">
        <p14:creationId xmlns:p14="http://schemas.microsoft.com/office/powerpoint/2010/main" val="15738274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0"/>
          <p:cNvSpPr>
            <a:spLocks noGrp="1"/>
          </p:cNvSpPr>
          <p:nvPr>
            <p:ph type="dt" sz="half" idx="10"/>
          </p:nvPr>
        </p:nvSpPr>
        <p:spPr/>
        <p:txBody>
          <a:bodyPr/>
          <a:lstStyle>
            <a:lvl1pPr>
              <a:defRPr/>
            </a:lvl1pPr>
          </a:lstStyle>
          <a:p>
            <a:pPr>
              <a:defRPr/>
            </a:pPr>
            <a:endParaRPr lang="en-US"/>
          </a:p>
        </p:txBody>
      </p:sp>
      <p:sp>
        <p:nvSpPr>
          <p:cNvPr id="5" name="Footer Placeholder 27"/>
          <p:cNvSpPr>
            <a:spLocks noGrp="1"/>
          </p:cNvSpPr>
          <p:nvPr>
            <p:ph type="ftr" sz="quarter" idx="11"/>
          </p:nvPr>
        </p:nvSpPr>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pPr>
              <a:defRPr/>
            </a:pPr>
            <a:fld id="{3F002F2F-7D0D-482C-A377-30A55F0ED374}" type="slidenum">
              <a:rPr lang="en-US"/>
              <a:pPr>
                <a:defRPr/>
              </a:pPr>
              <a:t>‹#›</a:t>
            </a:fld>
            <a:endParaRPr lang="en-US"/>
          </a:p>
        </p:txBody>
      </p:sp>
    </p:spTree>
    <p:extLst>
      <p:ext uri="{BB962C8B-B14F-4D97-AF65-F5344CB8AC3E}">
        <p14:creationId xmlns:p14="http://schemas.microsoft.com/office/powerpoint/2010/main" val="13080699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3999" y="549280"/>
            <a:ext cx="2438401"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3" y="549280"/>
            <a:ext cx="83312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0"/>
          <p:cNvSpPr>
            <a:spLocks noGrp="1"/>
          </p:cNvSpPr>
          <p:nvPr>
            <p:ph type="dt" sz="half" idx="10"/>
          </p:nvPr>
        </p:nvSpPr>
        <p:spPr/>
        <p:txBody>
          <a:bodyPr/>
          <a:lstStyle>
            <a:lvl1pPr>
              <a:defRPr/>
            </a:lvl1pPr>
          </a:lstStyle>
          <a:p>
            <a:pPr>
              <a:defRPr/>
            </a:pPr>
            <a:endParaRPr lang="en-US"/>
          </a:p>
        </p:txBody>
      </p:sp>
      <p:sp>
        <p:nvSpPr>
          <p:cNvPr id="5" name="Footer Placeholder 27"/>
          <p:cNvSpPr>
            <a:spLocks noGrp="1"/>
          </p:cNvSpPr>
          <p:nvPr>
            <p:ph type="ftr" sz="quarter" idx="11"/>
          </p:nvPr>
        </p:nvSpPr>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pPr>
              <a:defRPr/>
            </a:pPr>
            <a:fld id="{4F79811A-0116-4979-BA01-BF7A19F39DA5}" type="slidenum">
              <a:rPr lang="en-US"/>
              <a:pPr>
                <a:defRPr/>
              </a:pPr>
              <a:t>‹#›</a:t>
            </a:fld>
            <a:endParaRPr lang="en-US"/>
          </a:p>
        </p:txBody>
      </p:sp>
    </p:spTree>
    <p:extLst>
      <p:ext uri="{BB962C8B-B14F-4D97-AF65-F5344CB8AC3E}">
        <p14:creationId xmlns:p14="http://schemas.microsoft.com/office/powerpoint/2010/main" val="27282919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7815"/>
            <a:ext cx="10972800" cy="1139825"/>
          </a:xfrm>
        </p:spPr>
        <p:txBody>
          <a:bodyPr/>
          <a:lstStyle/>
          <a:p>
            <a:r>
              <a:rPr lang="en-US"/>
              <a:t>Click to edit Master title style</a:t>
            </a:r>
            <a:endParaRPr lang="id-ID"/>
          </a:p>
        </p:txBody>
      </p:sp>
      <p:sp>
        <p:nvSpPr>
          <p:cNvPr id="3" name="Text Placeholder 2"/>
          <p:cNvSpPr>
            <a:spLocks noGrp="1"/>
          </p:cNvSpPr>
          <p:nvPr>
            <p:ph type="body" sz="half" idx="1"/>
          </p:nvPr>
        </p:nvSpPr>
        <p:spPr>
          <a:xfrm>
            <a:off x="609600" y="1600206"/>
            <a:ext cx="5384799"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p:cNvSpPr>
            <a:spLocks noGrp="1"/>
          </p:cNvSpPr>
          <p:nvPr>
            <p:ph sz="half" idx="2"/>
          </p:nvPr>
        </p:nvSpPr>
        <p:spPr>
          <a:xfrm>
            <a:off x="6197602" y="1600206"/>
            <a:ext cx="5384799"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Date Placeholder 10"/>
          <p:cNvSpPr>
            <a:spLocks noGrp="1"/>
          </p:cNvSpPr>
          <p:nvPr>
            <p:ph type="dt" sz="half" idx="10"/>
          </p:nvPr>
        </p:nvSpPr>
        <p:spPr/>
        <p:txBody>
          <a:bodyPr/>
          <a:lstStyle>
            <a:lvl1pPr>
              <a:defRPr/>
            </a:lvl1pPr>
          </a:lstStyle>
          <a:p>
            <a:pPr>
              <a:defRPr/>
            </a:pPr>
            <a:endParaRPr lang="en-US"/>
          </a:p>
        </p:txBody>
      </p:sp>
      <p:sp>
        <p:nvSpPr>
          <p:cNvPr id="6" name="Footer Placeholder 27"/>
          <p:cNvSpPr>
            <a:spLocks noGrp="1"/>
          </p:cNvSpPr>
          <p:nvPr>
            <p:ph type="ftr" sz="quarter" idx="11"/>
          </p:nvPr>
        </p:nvSpPr>
        <p:spPr/>
        <p:txBody>
          <a:bodyPr/>
          <a:lstStyle>
            <a:lvl1pPr>
              <a:defRPr/>
            </a:lvl1pPr>
          </a:lstStyle>
          <a:p>
            <a:pPr>
              <a:defRPr/>
            </a:pPr>
            <a:endParaRPr lang="en-US"/>
          </a:p>
        </p:txBody>
      </p:sp>
      <p:sp>
        <p:nvSpPr>
          <p:cNvPr id="7" name="Slide Number Placeholder 4"/>
          <p:cNvSpPr>
            <a:spLocks noGrp="1"/>
          </p:cNvSpPr>
          <p:nvPr>
            <p:ph type="sldNum" sz="quarter" idx="12"/>
          </p:nvPr>
        </p:nvSpPr>
        <p:spPr/>
        <p:txBody>
          <a:bodyPr/>
          <a:lstStyle>
            <a:lvl1pPr>
              <a:defRPr/>
            </a:lvl1pPr>
          </a:lstStyle>
          <a:p>
            <a:pPr>
              <a:defRPr/>
            </a:pPr>
            <a:fld id="{08EEA1B9-9D0D-41D8-9D00-498F031F083A}" type="slidenum">
              <a:rPr lang="en-US"/>
              <a:pPr>
                <a:defRPr/>
              </a:pPr>
              <a:t>‹#›</a:t>
            </a:fld>
            <a:endParaRPr lang="en-US"/>
          </a:p>
        </p:txBody>
      </p:sp>
    </p:spTree>
    <p:extLst>
      <p:ext uri="{BB962C8B-B14F-4D97-AF65-F5344CB8AC3E}">
        <p14:creationId xmlns:p14="http://schemas.microsoft.com/office/powerpoint/2010/main" val="729403164"/>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pPr/>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extLst>
      <p:ext uri="{BB962C8B-B14F-4D97-AF65-F5344CB8AC3E}">
        <p14:creationId xmlns:p14="http://schemas.microsoft.com/office/powerpoint/2010/main" val="19105090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7815"/>
            <a:ext cx="10972800" cy="1139825"/>
          </a:xfrm>
        </p:spPr>
        <p:txBody>
          <a:bodyPr/>
          <a:lstStyle/>
          <a:p>
            <a:r>
              <a:rPr lang="en-US"/>
              <a:t>Click to edit Master title style</a:t>
            </a:r>
            <a:endParaRPr lang="id-ID"/>
          </a:p>
        </p:txBody>
      </p:sp>
      <p:sp>
        <p:nvSpPr>
          <p:cNvPr id="3" name="Table Placeholder 2"/>
          <p:cNvSpPr>
            <a:spLocks noGrp="1"/>
          </p:cNvSpPr>
          <p:nvPr>
            <p:ph type="tbl" idx="1"/>
          </p:nvPr>
        </p:nvSpPr>
        <p:spPr>
          <a:xfrm>
            <a:off x="609600" y="1600206"/>
            <a:ext cx="10972800" cy="4530725"/>
          </a:xfrm>
        </p:spPr>
        <p:txBody>
          <a:bodyPr>
            <a:normAutofit/>
          </a:bodyPr>
          <a:lstStyle/>
          <a:p>
            <a:pPr lvl="0"/>
            <a:endParaRPr lang="id-ID" noProof="0"/>
          </a:p>
        </p:txBody>
      </p:sp>
      <p:sp>
        <p:nvSpPr>
          <p:cNvPr id="4" name="Date Placeholder 10"/>
          <p:cNvSpPr>
            <a:spLocks noGrp="1"/>
          </p:cNvSpPr>
          <p:nvPr>
            <p:ph type="dt" sz="half" idx="10"/>
          </p:nvPr>
        </p:nvSpPr>
        <p:spPr/>
        <p:txBody>
          <a:bodyPr/>
          <a:lstStyle>
            <a:lvl1pPr>
              <a:defRPr/>
            </a:lvl1pPr>
          </a:lstStyle>
          <a:p>
            <a:pPr>
              <a:defRPr/>
            </a:pPr>
            <a:endParaRPr lang="en-US"/>
          </a:p>
        </p:txBody>
      </p:sp>
      <p:sp>
        <p:nvSpPr>
          <p:cNvPr id="5" name="Footer Placeholder 27"/>
          <p:cNvSpPr>
            <a:spLocks noGrp="1"/>
          </p:cNvSpPr>
          <p:nvPr>
            <p:ph type="ftr" sz="quarter" idx="11"/>
          </p:nvPr>
        </p:nvSpPr>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pPr>
              <a:defRPr/>
            </a:pPr>
            <a:fld id="{1E1127D2-A9B7-4907-878D-340A17A7EF5C}" type="slidenum">
              <a:rPr lang="en-US"/>
              <a:pPr>
                <a:defRPr/>
              </a:pPr>
              <a:t>‹#›</a:t>
            </a:fld>
            <a:endParaRPr lang="en-US"/>
          </a:p>
        </p:txBody>
      </p:sp>
    </p:spTree>
    <p:extLst>
      <p:ext uri="{BB962C8B-B14F-4D97-AF65-F5344CB8AC3E}">
        <p14:creationId xmlns:p14="http://schemas.microsoft.com/office/powerpoint/2010/main" val="3973293568"/>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52106518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18829169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593667" y="6272784"/>
            <a:ext cx="2644309" cy="365125"/>
          </a:xfrm>
        </p:spPr>
        <p:txBody>
          <a:bodyPr/>
          <a:lstStyle/>
          <a:p>
            <a:fld id="{48A87A34-81AB-432B-8DAE-1953F412C126}" type="datetimeFigureOut">
              <a:rPr lang="en-US" smtClean="0"/>
              <a:pPr/>
              <a:t>9/10/2019</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34592502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pPr/>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84091896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pPr/>
              <a:t>9/10/2019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29042391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pPr/>
              <a:t>9/10/2019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04693528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pPr/>
              <a:t>9/10/2019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31023930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9/10/2019</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62742169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9/10/2019</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2872959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12868357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52470444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id-ID"/>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id-ID"/>
          </a:p>
        </p:txBody>
      </p:sp>
      <p:sp>
        <p:nvSpPr>
          <p:cNvPr id="4" name="Date Placeholder 3"/>
          <p:cNvSpPr>
            <a:spLocks noGrp="1"/>
          </p:cNvSpPr>
          <p:nvPr>
            <p:ph type="dt" sz="half" idx="10"/>
          </p:nvPr>
        </p:nvSpPr>
        <p:spPr/>
        <p:txBody>
          <a:bodyPr/>
          <a:lstStyle/>
          <a:p>
            <a:fld id="{B61BEF0D-F0BB-DE4B-95CE-6DB70DBA9567}" type="datetimeFigureOut">
              <a:rPr lang="en-US" smtClean="0"/>
              <a:pPr/>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0975902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10"/>
          </p:nvPr>
        </p:nvSpPr>
        <p:spPr/>
        <p:txBody>
          <a:bodyPr/>
          <a:lstStyle/>
          <a:p>
            <a:fld id="{B61BEF0D-F0BB-DE4B-95CE-6DB70DBA9567}" type="datetimeFigureOut">
              <a:rPr lang="en-US" smtClean="0"/>
              <a:pPr/>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7959442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id-ID"/>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499424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Date Placeholder 4"/>
          <p:cNvSpPr>
            <a:spLocks noGrp="1"/>
          </p:cNvSpPr>
          <p:nvPr>
            <p:ph type="dt" sz="half" idx="10"/>
          </p:nvPr>
        </p:nvSpPr>
        <p:spPr/>
        <p:txBody>
          <a:bodyPr/>
          <a:lstStyle/>
          <a:p>
            <a:fld id="{B61BEF0D-F0BB-DE4B-95CE-6DB70DBA9567}" type="datetimeFigureOut">
              <a:rPr lang="en-US" smtClean="0"/>
              <a:pPr/>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8066735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id-ID"/>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7" name="Date Placeholder 6"/>
          <p:cNvSpPr>
            <a:spLocks noGrp="1"/>
          </p:cNvSpPr>
          <p:nvPr>
            <p:ph type="dt" sz="half" idx="10"/>
          </p:nvPr>
        </p:nvSpPr>
        <p:spPr/>
        <p:txBody>
          <a:bodyPr/>
          <a:lstStyle/>
          <a:p>
            <a:fld id="{B61BEF0D-F0BB-DE4B-95CE-6DB70DBA9567}" type="datetimeFigureOut">
              <a:rPr lang="en-US" smtClean="0"/>
              <a:pPr/>
              <a:t>9/10/2019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1427842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Date Placeholder 2"/>
          <p:cNvSpPr>
            <a:spLocks noGrp="1"/>
          </p:cNvSpPr>
          <p:nvPr>
            <p:ph type="dt" sz="half" idx="10"/>
          </p:nvPr>
        </p:nvSpPr>
        <p:spPr/>
        <p:txBody>
          <a:bodyPr/>
          <a:lstStyle/>
          <a:p>
            <a:fld id="{B61BEF0D-F0BB-DE4B-95CE-6DB70DBA9567}" type="datetimeFigureOut">
              <a:rPr lang="en-US" smtClean="0"/>
              <a:pPr/>
              <a:t>9/10/2019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005012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9/10/2019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7850699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4726464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396818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10"/>
          </p:nvPr>
        </p:nvSpPr>
        <p:spPr/>
        <p:txBody>
          <a:bodyPr/>
          <a:lstStyle/>
          <a:p>
            <a:fld id="{B61BEF0D-F0BB-DE4B-95CE-6DB70DBA9567}" type="datetimeFigureOut">
              <a:rPr lang="en-US" smtClean="0"/>
              <a:pPr/>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7036102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id-ID"/>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10"/>
          </p:nvPr>
        </p:nvSpPr>
        <p:spPr/>
        <p:txBody>
          <a:bodyPr/>
          <a:lstStyle/>
          <a:p>
            <a:fld id="{B61BEF0D-F0BB-DE4B-95CE-6DB70DBA9567}" type="datetimeFigureOut">
              <a:rPr lang="en-US" smtClean="0"/>
              <a:pPr/>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1211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6" Type="http://schemas.openxmlformats.org/officeDocument/2006/relationships/image" Target="../media/image6.jpeg"/><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theme" Target="../theme/theme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image" Target="../media/image8.png"/><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theme" Target="../theme/theme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image" Target="../media/image9.png"/><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microsoft.com/office/2007/relationships/hdphoto" Target="../media/hdphoto1.wdp"/></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0.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theme" Target="../theme/theme4.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7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9/10/2019</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srcRect/>
          <a:tile tx="0" ty="0" sx="100000" sy="100000" flip="none" algn="tl"/>
        </a:blipFill>
        <a:effectLst/>
      </p:bgPr>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685799" y="1050903"/>
            <a:ext cx="11506201"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lIns="91415" tIns="45707" rIns="91415" bIns="45707"/>
          <a:lstStyle/>
          <a:p>
            <a:pPr>
              <a:defRPr/>
            </a:pPr>
            <a:endParaRPr lang="en-US" sz="1800"/>
          </a:p>
        </p:txBody>
      </p:sp>
      <p:sp>
        <p:nvSpPr>
          <p:cNvPr id="1029" name="Text Placeholder 7"/>
          <p:cNvSpPr>
            <a:spLocks noGrp="1"/>
          </p:cNvSpPr>
          <p:nvPr>
            <p:ph type="body" idx="1"/>
          </p:nvPr>
        </p:nvSpPr>
        <p:spPr bwMode="auto">
          <a:xfrm>
            <a:off x="406880" y="1554163"/>
            <a:ext cx="1158168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5" tIns="45707" rIns="91415" bIns="45707"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10"/>
          <p:cNvSpPr>
            <a:spLocks noGrp="1"/>
          </p:cNvSpPr>
          <p:nvPr>
            <p:ph type="dt" sz="half" idx="2"/>
          </p:nvPr>
        </p:nvSpPr>
        <p:spPr>
          <a:xfrm>
            <a:off x="8636942" y="76203"/>
            <a:ext cx="3351618" cy="288925"/>
          </a:xfrm>
          <a:prstGeom prst="rect">
            <a:avLst/>
          </a:prstGeom>
        </p:spPr>
        <p:txBody>
          <a:bodyPr vert="horz" wrap="square" lIns="91415" tIns="45707" rIns="91415" bIns="45707" numCol="1" anchor="t" anchorCtr="0" compatLnSpc="1">
            <a:prstTxWarp prst="textNoShape">
              <a:avLst/>
            </a:prstTxWarp>
          </a:bodyPr>
          <a:lstStyle>
            <a:lvl1pPr>
              <a:defRPr sz="1200">
                <a:solidFill>
                  <a:srgbClr val="D38E27"/>
                </a:solidFill>
                <a:cs typeface="Arial" charset="0"/>
              </a:defRPr>
            </a:lvl1pPr>
          </a:lstStyle>
          <a:p>
            <a:pPr>
              <a:defRPr/>
            </a:pPr>
            <a:endParaRPr lang="en-US"/>
          </a:p>
        </p:txBody>
      </p:sp>
      <p:sp>
        <p:nvSpPr>
          <p:cNvPr id="28" name="Footer Placeholder 27"/>
          <p:cNvSpPr>
            <a:spLocks noGrp="1"/>
          </p:cNvSpPr>
          <p:nvPr>
            <p:ph type="ftr" sz="quarter" idx="3"/>
          </p:nvPr>
        </p:nvSpPr>
        <p:spPr>
          <a:xfrm>
            <a:off x="4165378" y="76203"/>
            <a:ext cx="4471564" cy="288925"/>
          </a:xfrm>
          <a:prstGeom prst="rect">
            <a:avLst/>
          </a:prstGeom>
        </p:spPr>
        <p:txBody>
          <a:bodyPr vert="horz" wrap="square" lIns="91415" tIns="45707" rIns="91415" bIns="45707" numCol="1" anchor="t" anchorCtr="0" compatLnSpc="1">
            <a:prstTxWarp prst="textNoShape">
              <a:avLst/>
            </a:prstTxWarp>
          </a:bodyPr>
          <a:lstStyle>
            <a:lvl1pPr algn="r">
              <a:defRPr sz="1200">
                <a:solidFill>
                  <a:srgbClr val="D38E27"/>
                </a:solidFill>
                <a:cs typeface="Arial" charset="0"/>
              </a:defRPr>
            </a:lvl1pPr>
          </a:lstStyle>
          <a:p>
            <a:pPr>
              <a:defRPr/>
            </a:pPr>
            <a:endParaRPr lang="en-US"/>
          </a:p>
        </p:txBody>
      </p:sp>
      <p:sp>
        <p:nvSpPr>
          <p:cNvPr id="5" name="Slide Number Placeholder 4"/>
          <p:cNvSpPr>
            <a:spLocks noGrp="1"/>
          </p:cNvSpPr>
          <p:nvPr>
            <p:ph type="sldNum" sz="quarter" idx="4"/>
          </p:nvPr>
        </p:nvSpPr>
        <p:spPr>
          <a:xfrm>
            <a:off x="10973424" y="6477001"/>
            <a:ext cx="1015144" cy="244475"/>
          </a:xfrm>
          <a:prstGeom prst="rect">
            <a:avLst/>
          </a:prstGeom>
        </p:spPr>
        <p:txBody>
          <a:bodyPr vert="horz" wrap="square" lIns="91415" tIns="45707" rIns="91415" bIns="45707" numCol="1" anchor="t" anchorCtr="0" compatLnSpc="1">
            <a:prstTxWarp prst="textNoShape">
              <a:avLst/>
            </a:prstTxWarp>
          </a:bodyPr>
          <a:lstStyle>
            <a:lvl1pPr algn="r">
              <a:defRPr sz="1200">
                <a:solidFill>
                  <a:srgbClr val="D38E27"/>
                </a:solidFill>
                <a:cs typeface="Arial" charset="0"/>
              </a:defRPr>
            </a:lvl1pPr>
          </a:lstStyle>
          <a:p>
            <a:pPr>
              <a:defRPr/>
            </a:pPr>
            <a:fld id="{95D0AB18-4521-4E53-851E-EA4D165197D5}" type="slidenum">
              <a:rPr lang="en-US"/>
              <a:pPr>
                <a:defRPr/>
              </a:pPr>
              <a:t>‹#›</a:t>
            </a:fld>
            <a:endParaRPr lang="en-US"/>
          </a:p>
        </p:txBody>
      </p:sp>
      <p:sp>
        <p:nvSpPr>
          <p:cNvPr id="10" name="Title Placeholder 9"/>
          <p:cNvSpPr>
            <a:spLocks noGrp="1"/>
          </p:cNvSpPr>
          <p:nvPr>
            <p:ph type="title"/>
          </p:nvPr>
        </p:nvSpPr>
        <p:spPr>
          <a:xfrm>
            <a:off x="406880" y="457200"/>
            <a:ext cx="11581680" cy="838200"/>
          </a:xfrm>
          <a:prstGeom prst="rect">
            <a:avLst/>
          </a:prstGeom>
        </p:spPr>
        <p:txBody>
          <a:bodyPr vert="horz" lIns="91415" tIns="45707" rIns="91415" bIns="45707" anchor="ctr">
            <a:normAutofit/>
          </a:bodyPr>
          <a:lstStyle/>
          <a:p>
            <a:r>
              <a:rPr lang="en-US"/>
              <a:t>Click to edit Master title style</a:t>
            </a:r>
          </a:p>
        </p:txBody>
      </p:sp>
      <p:sp>
        <p:nvSpPr>
          <p:cNvPr id="9" name="Straight Connector 8"/>
          <p:cNvSpPr>
            <a:spLocks noChangeShapeType="1"/>
          </p:cNvSpPr>
          <p:nvPr/>
        </p:nvSpPr>
        <p:spPr bwMode="auto">
          <a:xfrm>
            <a:off x="685799" y="1050903"/>
            <a:ext cx="11506201"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lIns="91415" tIns="45707" rIns="91415" bIns="45707"/>
          <a:lstStyle/>
          <a:p>
            <a:pPr>
              <a:defRPr/>
            </a:pPr>
            <a:endParaRPr lang="en-US" sz="1800"/>
          </a:p>
        </p:txBody>
      </p:sp>
      <p:sp>
        <p:nvSpPr>
          <p:cNvPr id="12" name="Straight Connector 11"/>
          <p:cNvSpPr>
            <a:spLocks noChangeShapeType="1"/>
          </p:cNvSpPr>
          <p:nvPr/>
        </p:nvSpPr>
        <p:spPr bwMode="auto">
          <a:xfrm>
            <a:off x="685799" y="1057991"/>
            <a:ext cx="11506201"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lIns="91415" tIns="45707" rIns="91415" bIns="45707"/>
          <a:lstStyle/>
          <a:p>
            <a:pPr>
              <a:defRPr/>
            </a:pPr>
            <a:endParaRPr lang="en-US" sz="1800"/>
          </a:p>
        </p:txBody>
      </p:sp>
    </p:spTree>
    <p:extLst>
      <p:ext uri="{BB962C8B-B14F-4D97-AF65-F5344CB8AC3E}">
        <p14:creationId xmlns:p14="http://schemas.microsoft.com/office/powerpoint/2010/main" val="2177657380"/>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732" r:id="rId12"/>
    <p:sldLayoutId id="2147483733" r:id="rId13"/>
    <p:sldLayoutId id="2147483760" r:id="rId14"/>
  </p:sldLayoutIdLst>
  <p:txStyles>
    <p:title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064" algn="l" rtl="0" fontAlgn="base">
        <a:spcBef>
          <a:spcPct val="0"/>
        </a:spcBef>
        <a:spcAft>
          <a:spcPct val="0"/>
        </a:spcAft>
        <a:defRPr sz="3600">
          <a:solidFill>
            <a:schemeClr val="tx2"/>
          </a:solidFill>
          <a:latin typeface="Franklin Gothic Medium" pitchFamily="34" charset="0"/>
        </a:defRPr>
      </a:lvl6pPr>
      <a:lvl7pPr marL="914129" algn="l" rtl="0" fontAlgn="base">
        <a:spcBef>
          <a:spcPct val="0"/>
        </a:spcBef>
        <a:spcAft>
          <a:spcPct val="0"/>
        </a:spcAft>
        <a:defRPr sz="3600">
          <a:solidFill>
            <a:schemeClr val="tx2"/>
          </a:solidFill>
          <a:latin typeface="Franklin Gothic Medium" pitchFamily="34" charset="0"/>
        </a:defRPr>
      </a:lvl7pPr>
      <a:lvl8pPr marL="1371192" algn="l" rtl="0" fontAlgn="base">
        <a:spcBef>
          <a:spcPct val="0"/>
        </a:spcBef>
        <a:spcAft>
          <a:spcPct val="0"/>
        </a:spcAft>
        <a:defRPr sz="3600">
          <a:solidFill>
            <a:schemeClr val="tx2"/>
          </a:solidFill>
          <a:latin typeface="Franklin Gothic Medium" pitchFamily="34" charset="0"/>
        </a:defRPr>
      </a:lvl8pPr>
      <a:lvl9pPr marL="1828254" algn="l" rtl="0" fontAlgn="base">
        <a:spcBef>
          <a:spcPct val="0"/>
        </a:spcBef>
        <a:spcAft>
          <a:spcPct val="0"/>
        </a:spcAft>
        <a:defRPr sz="3600">
          <a:solidFill>
            <a:schemeClr val="tx2"/>
          </a:solidFill>
          <a:latin typeface="Franklin Gothic Medium" pitchFamily="34" charset="0"/>
        </a:defRPr>
      </a:lvl9pPr>
    </p:titleStyle>
    <p:bodyStyle>
      <a:lvl1pPr marL="342798" indent="-342798" algn="l" rtl="0" eaLnBrk="0" fontAlgn="base" hangingPunct="0">
        <a:spcBef>
          <a:spcPct val="20000"/>
        </a:spcBef>
        <a:spcAft>
          <a:spcPct val="0"/>
        </a:spcAft>
        <a:buClr>
          <a:schemeClr val="accent1"/>
        </a:buClr>
        <a:buSzPct val="70000"/>
        <a:buFont typeface="Wingdings 2" pitchFamily="18" charset="2"/>
        <a:buChar char=""/>
        <a:defRPr sz="3200" kern="1200">
          <a:solidFill>
            <a:schemeClr val="tx2"/>
          </a:solidFill>
          <a:latin typeface="+mn-lt"/>
          <a:ea typeface="+mn-ea"/>
          <a:cs typeface="+mn-cs"/>
        </a:defRPr>
      </a:lvl1pPr>
      <a:lvl2pPr marL="742728" indent="-285666" algn="l" rtl="0" eaLnBrk="0" fontAlgn="base" hangingPunct="0">
        <a:spcBef>
          <a:spcPct val="20000"/>
        </a:spcBef>
        <a:spcAft>
          <a:spcPct val="0"/>
        </a:spcAft>
        <a:buClr>
          <a:schemeClr val="accent1"/>
        </a:buClr>
        <a:buSzPct val="70000"/>
        <a:buFont typeface="Wingdings 2" pitchFamily="18" charset="2"/>
        <a:buChar char=""/>
        <a:defRPr sz="2800" kern="1200">
          <a:solidFill>
            <a:schemeClr val="tx2"/>
          </a:solidFill>
          <a:latin typeface="+mn-lt"/>
          <a:ea typeface="+mn-ea"/>
          <a:cs typeface="+mn-cs"/>
        </a:defRPr>
      </a:lvl2pPr>
      <a:lvl3pPr marL="1142659" indent="-228531" algn="l" rtl="0" eaLnBrk="0" fontAlgn="base" hangingPunct="0">
        <a:spcBef>
          <a:spcPct val="20000"/>
        </a:spcBef>
        <a:spcAft>
          <a:spcPct val="0"/>
        </a:spcAft>
        <a:buClr>
          <a:schemeClr val="accent1"/>
        </a:buClr>
        <a:buSzPct val="70000"/>
        <a:buFont typeface="Wingdings 2" pitchFamily="18" charset="2"/>
        <a:buChar char=""/>
        <a:defRPr sz="2400" kern="1200">
          <a:solidFill>
            <a:schemeClr val="tx2"/>
          </a:solidFill>
          <a:latin typeface="+mn-lt"/>
          <a:ea typeface="+mn-ea"/>
          <a:cs typeface="+mn-cs"/>
        </a:defRPr>
      </a:lvl3pPr>
      <a:lvl4pPr marL="1599724" indent="-228531" algn="l" rtl="0" eaLnBrk="0" fontAlgn="base" hangingPunct="0">
        <a:spcBef>
          <a:spcPct val="20000"/>
        </a:spcBef>
        <a:spcAft>
          <a:spcPct val="0"/>
        </a:spcAft>
        <a:buClr>
          <a:schemeClr val="accent1"/>
        </a:buClr>
        <a:buSzPct val="70000"/>
        <a:buFont typeface="Wingdings 2" pitchFamily="18" charset="2"/>
        <a:buChar char=""/>
        <a:defRPr sz="2000" kern="1200">
          <a:solidFill>
            <a:schemeClr val="tx2"/>
          </a:solidFill>
          <a:latin typeface="+mn-lt"/>
          <a:ea typeface="+mn-ea"/>
          <a:cs typeface="+mn-cs"/>
        </a:defRPr>
      </a:lvl4pPr>
      <a:lvl5pPr marL="2056788" indent="-228531" algn="l" rtl="0" eaLnBrk="0" fontAlgn="base" hangingPunct="0">
        <a:spcBef>
          <a:spcPct val="20000"/>
        </a:spcBef>
        <a:spcAft>
          <a:spcPct val="0"/>
        </a:spcAft>
        <a:buClr>
          <a:schemeClr val="accent1"/>
        </a:buClr>
        <a:buSzPct val="60000"/>
        <a:buFont typeface="Wingdings 2" pitchFamily="18" charset="2"/>
        <a:buChar char=""/>
        <a:defRPr sz="2000" kern="1200">
          <a:solidFill>
            <a:schemeClr val="tx2"/>
          </a:solidFill>
          <a:latin typeface="+mn-lt"/>
          <a:ea typeface="+mn-ea"/>
          <a:cs typeface="+mn-cs"/>
        </a:defRPr>
      </a:lvl5pPr>
      <a:lvl6pPr marL="2513850" indent="-228531"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0914" indent="-228531"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7980" indent="-228531"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5042" indent="-228531"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064" algn="l" rtl="0" eaLnBrk="1" latinLnBrk="0" hangingPunct="1">
        <a:defRPr kumimoji="0" kern="1200">
          <a:solidFill>
            <a:schemeClr val="tx1"/>
          </a:solidFill>
          <a:latin typeface="+mn-lt"/>
          <a:ea typeface="+mn-ea"/>
          <a:cs typeface="+mn-cs"/>
        </a:defRPr>
      </a:lvl2pPr>
      <a:lvl3pPr marL="914129" algn="l" rtl="0" eaLnBrk="1" latinLnBrk="0" hangingPunct="1">
        <a:defRPr kumimoji="0" kern="1200">
          <a:solidFill>
            <a:schemeClr val="tx1"/>
          </a:solidFill>
          <a:latin typeface="+mn-lt"/>
          <a:ea typeface="+mn-ea"/>
          <a:cs typeface="+mn-cs"/>
        </a:defRPr>
      </a:lvl3pPr>
      <a:lvl4pPr marL="1371192" algn="l" rtl="0" eaLnBrk="1" latinLnBrk="0" hangingPunct="1">
        <a:defRPr kumimoji="0" kern="1200">
          <a:solidFill>
            <a:schemeClr val="tx1"/>
          </a:solidFill>
          <a:latin typeface="+mn-lt"/>
          <a:ea typeface="+mn-ea"/>
          <a:cs typeface="+mn-cs"/>
        </a:defRPr>
      </a:lvl4pPr>
      <a:lvl5pPr marL="1828254" algn="l" rtl="0" eaLnBrk="1" latinLnBrk="0" hangingPunct="1">
        <a:defRPr kumimoji="0" kern="1200">
          <a:solidFill>
            <a:schemeClr val="tx1"/>
          </a:solidFill>
          <a:latin typeface="+mn-lt"/>
          <a:ea typeface="+mn-ea"/>
          <a:cs typeface="+mn-cs"/>
        </a:defRPr>
      </a:lvl5pPr>
      <a:lvl6pPr marL="2285319" algn="l" rtl="0" eaLnBrk="1" latinLnBrk="0" hangingPunct="1">
        <a:defRPr kumimoji="0" kern="1200">
          <a:solidFill>
            <a:schemeClr val="tx1"/>
          </a:solidFill>
          <a:latin typeface="+mn-lt"/>
          <a:ea typeface="+mn-ea"/>
          <a:cs typeface="+mn-cs"/>
        </a:defRPr>
      </a:lvl6pPr>
      <a:lvl7pPr marL="2742384" algn="l" rtl="0" eaLnBrk="1" latinLnBrk="0" hangingPunct="1">
        <a:defRPr kumimoji="0" kern="1200">
          <a:solidFill>
            <a:schemeClr val="tx1"/>
          </a:solidFill>
          <a:latin typeface="+mn-lt"/>
          <a:ea typeface="+mn-ea"/>
          <a:cs typeface="+mn-cs"/>
        </a:defRPr>
      </a:lvl7pPr>
      <a:lvl8pPr marL="3199447" algn="l" rtl="0" eaLnBrk="1" latinLnBrk="0" hangingPunct="1">
        <a:defRPr kumimoji="0" kern="1200">
          <a:solidFill>
            <a:schemeClr val="tx1"/>
          </a:solidFill>
          <a:latin typeface="+mn-lt"/>
          <a:ea typeface="+mn-ea"/>
          <a:cs typeface="+mn-cs"/>
        </a:defRPr>
      </a:lvl8pPr>
      <a:lvl9pPr marL="3656509"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48A87A34-81AB-432B-8DAE-1953F412C126}" type="datetimeFigureOut">
              <a:rPr lang="en-US" smtClean="0"/>
              <a:pPr/>
              <a:t>9/10/2019</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947395558"/>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id-ID"/>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1BEF0D-F0BB-DE4B-95CE-6DB70DBA9567}" type="datetimeFigureOut">
              <a:rPr lang="en-US" smtClean="0"/>
              <a:pPr/>
              <a:t>9/10/2019</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17669257"/>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4.xml"/><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29.xml"/><Relationship Id="rId5" Type="http://schemas.openxmlformats.org/officeDocument/2006/relationships/image" Target="../media/image19.jpeg"/><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diagramLayout" Target="../diagrams/layout3.xml"/><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diagramData" Target="../diagrams/data3.xml"/><Relationship Id="rId2" Type="http://schemas.openxmlformats.org/officeDocument/2006/relationships/diagramData" Target="../diagrams/data1.xml"/><Relationship Id="rId16" Type="http://schemas.microsoft.com/office/2007/relationships/diagramDrawing" Target="../diagrams/drawing3.xml"/><Relationship Id="rId1" Type="http://schemas.openxmlformats.org/officeDocument/2006/relationships/slideLayout" Target="../slideLayouts/slideLayout30.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5" Type="http://schemas.openxmlformats.org/officeDocument/2006/relationships/diagramColors" Target="../diagrams/colors3.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 Id="rId1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43.xml"/><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4.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4.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4.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4.xml"/></Relationships>
</file>

<file path=ppt/slides/_rels/slide23.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jpg"/><Relationship Id="rId7" Type="http://schemas.openxmlformats.org/officeDocument/2006/relationships/image" Target="../media/image33.png"/><Relationship Id="rId2" Type="http://schemas.openxmlformats.org/officeDocument/2006/relationships/image" Target="../media/image28.jpg"/><Relationship Id="rId1" Type="http://schemas.openxmlformats.org/officeDocument/2006/relationships/slideLayout" Target="../slideLayouts/slideLayout49.xml"/><Relationship Id="rId6" Type="http://schemas.openxmlformats.org/officeDocument/2006/relationships/image" Target="../media/image32.png"/><Relationship Id="rId5" Type="http://schemas.openxmlformats.org/officeDocument/2006/relationships/image" Target="../media/image31.jpeg"/><Relationship Id="rId10" Type="http://schemas.openxmlformats.org/officeDocument/2006/relationships/image" Target="../media/image36.jpg"/><Relationship Id="rId4" Type="http://schemas.openxmlformats.org/officeDocument/2006/relationships/image" Target="../media/image30.jpeg"/><Relationship Id="rId9" Type="http://schemas.openxmlformats.org/officeDocument/2006/relationships/image" Target="../media/image3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49.xml"/><Relationship Id="rId4" Type="http://schemas.openxmlformats.org/officeDocument/2006/relationships/image" Target="../media/image39.jpeg"/></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Layout" Target="../slideLayouts/slideLayout49.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2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49.xml"/><Relationship Id="rId5" Type="http://schemas.openxmlformats.org/officeDocument/2006/relationships/image" Target="../media/image48.jpeg"/><Relationship Id="rId4" Type="http://schemas.openxmlformats.org/officeDocument/2006/relationships/image" Target="../media/image47.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33.xml.rels><?xml version="1.0" encoding="UTF-8" standalone="yes"?>
<Relationships xmlns="http://schemas.openxmlformats.org/package/2006/relationships"><Relationship Id="rId8" Type="http://schemas.openxmlformats.org/officeDocument/2006/relationships/image" Target="../media/image54.jpg"/><Relationship Id="rId3" Type="http://schemas.openxmlformats.org/officeDocument/2006/relationships/image" Target="../media/image50.jpeg"/><Relationship Id="rId7" Type="http://schemas.openxmlformats.org/officeDocument/2006/relationships/image" Target="../media/image53.jpeg"/><Relationship Id="rId2" Type="http://schemas.openxmlformats.org/officeDocument/2006/relationships/image" Target="../media/image49.png"/><Relationship Id="rId1" Type="http://schemas.openxmlformats.org/officeDocument/2006/relationships/slideLayout" Target="../slideLayouts/slideLayout49.xml"/><Relationship Id="rId6" Type="http://schemas.openxmlformats.org/officeDocument/2006/relationships/image" Target="../media/image52.jpeg"/><Relationship Id="rId5" Type="http://schemas.openxmlformats.org/officeDocument/2006/relationships/image" Target="../media/image28.jpg"/><Relationship Id="rId4" Type="http://schemas.openxmlformats.org/officeDocument/2006/relationships/image" Target="../media/image51.jpeg"/></Relationships>
</file>

<file path=ppt/slides/_rels/slide34.xml.rels><?xml version="1.0" encoding="UTF-8" standalone="yes"?>
<Relationships xmlns="http://schemas.openxmlformats.org/package/2006/relationships"><Relationship Id="rId8" Type="http://schemas.openxmlformats.org/officeDocument/2006/relationships/image" Target="../media/image58.jpeg"/><Relationship Id="rId3" Type="http://schemas.openxmlformats.org/officeDocument/2006/relationships/image" Target="../media/image34.png"/><Relationship Id="rId7" Type="http://schemas.openxmlformats.org/officeDocument/2006/relationships/image" Target="../media/image57.jpeg"/><Relationship Id="rId2" Type="http://schemas.openxmlformats.org/officeDocument/2006/relationships/image" Target="../media/image33.png"/><Relationship Id="rId1" Type="http://schemas.openxmlformats.org/officeDocument/2006/relationships/slideLayout" Target="../slideLayouts/slideLayout49.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35.png"/></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71429-1E40-4579-BF85-2382B76C53C3}"/>
              </a:ext>
            </a:extLst>
          </p:cNvPr>
          <p:cNvSpPr>
            <a:spLocks noGrp="1"/>
          </p:cNvSpPr>
          <p:nvPr>
            <p:ph type="ctrTitle"/>
          </p:nvPr>
        </p:nvSpPr>
        <p:spPr>
          <a:xfrm>
            <a:off x="739477" y="2014385"/>
            <a:ext cx="10713046" cy="2209797"/>
          </a:xfrm>
        </p:spPr>
        <p:txBody>
          <a:bodyPr>
            <a:normAutofit/>
          </a:bodyPr>
          <a:lstStyle/>
          <a:p>
            <a:r>
              <a:rPr lang="en-US" dirty="0"/>
              <a:t>PROFIL DAN KEBIJAKAN</a:t>
            </a:r>
            <a:br>
              <a:rPr lang="en-US" dirty="0"/>
            </a:br>
            <a:r>
              <a:rPr lang="en-US" dirty="0"/>
              <a:t>DINAS PERIKANAN KABUPATEN BULELENG</a:t>
            </a:r>
          </a:p>
        </p:txBody>
      </p:sp>
      <p:pic>
        <p:nvPicPr>
          <p:cNvPr id="4" name="Picture 3">
            <a:extLst>
              <a:ext uri="{FF2B5EF4-FFF2-40B4-BE49-F238E27FC236}">
                <a16:creationId xmlns:a16="http://schemas.microsoft.com/office/drawing/2014/main" id="{17A60FF8-C6D7-4BED-8539-EFDBCE18B0BB}"/>
              </a:ext>
            </a:extLst>
          </p:cNvPr>
          <p:cNvPicPr>
            <a:picLocks noChangeAspect="1"/>
          </p:cNvPicPr>
          <p:nvPr/>
        </p:nvPicPr>
        <p:blipFill>
          <a:blip r:embed="rId2"/>
          <a:stretch>
            <a:fillRect/>
          </a:stretch>
        </p:blipFill>
        <p:spPr>
          <a:xfrm>
            <a:off x="10099971" y="373639"/>
            <a:ext cx="1236530" cy="1090579"/>
          </a:xfrm>
          <a:prstGeom prst="rect">
            <a:avLst/>
          </a:prstGeom>
        </p:spPr>
      </p:pic>
      <p:sp>
        <p:nvSpPr>
          <p:cNvPr id="5" name="TextBox 4">
            <a:extLst>
              <a:ext uri="{FF2B5EF4-FFF2-40B4-BE49-F238E27FC236}">
                <a16:creationId xmlns:a16="http://schemas.microsoft.com/office/drawing/2014/main" id="{66CBD7FD-8DB0-425E-8B20-1EB7FACB3F44}"/>
              </a:ext>
            </a:extLst>
          </p:cNvPr>
          <p:cNvSpPr txBox="1"/>
          <p:nvPr/>
        </p:nvSpPr>
        <p:spPr>
          <a:xfrm>
            <a:off x="5029197" y="734261"/>
            <a:ext cx="5320145" cy="800219"/>
          </a:xfrm>
          <a:prstGeom prst="rect">
            <a:avLst/>
          </a:prstGeom>
          <a:noFill/>
        </p:spPr>
        <p:txBody>
          <a:bodyPr wrap="square" rtlCol="0">
            <a:spAutoFit/>
          </a:bodyPr>
          <a:lstStyle/>
          <a:p>
            <a:pPr algn="ctr"/>
            <a:r>
              <a:rPr lang="en-US" sz="2300" dirty="0"/>
              <a:t>DINAS PERIKANAN </a:t>
            </a:r>
          </a:p>
          <a:p>
            <a:pPr algn="ctr"/>
            <a:r>
              <a:rPr lang="en-US" sz="2300" dirty="0"/>
              <a:t>KABUPATEN BULELENG</a:t>
            </a:r>
          </a:p>
        </p:txBody>
      </p:sp>
    </p:spTree>
    <p:extLst>
      <p:ext uri="{BB962C8B-B14F-4D97-AF65-F5344CB8AC3E}">
        <p14:creationId xmlns:p14="http://schemas.microsoft.com/office/powerpoint/2010/main" val="21371836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27AD7B5-12BA-418F-B553-9806BC78D86F}"/>
              </a:ext>
            </a:extLst>
          </p:cNvPr>
          <p:cNvPicPr/>
          <p:nvPr/>
        </p:nvPicPr>
        <p:blipFill rotWithShape="1">
          <a:blip r:embed="rId2"/>
          <a:srcRect l="12019" t="33923" r="7532" b="48708"/>
          <a:stretch/>
        </p:blipFill>
        <p:spPr bwMode="auto">
          <a:xfrm>
            <a:off x="110837" y="138539"/>
            <a:ext cx="11679386" cy="1080654"/>
          </a:xfrm>
          <a:prstGeom prst="rect">
            <a:avLst/>
          </a:prstGeom>
          <a:ln>
            <a:noFill/>
          </a:ln>
          <a:extLst>
            <a:ext uri="{53640926-AAD7-44D8-BBD7-CCE9431645EC}">
              <a14:shadowObscured xmlns:a14="http://schemas.microsoft.com/office/drawing/2010/main"/>
            </a:ext>
          </a:extLst>
        </p:spPr>
      </p:pic>
      <p:pic>
        <p:nvPicPr>
          <p:cNvPr id="3" name="Picture 2">
            <a:extLst>
              <a:ext uri="{FF2B5EF4-FFF2-40B4-BE49-F238E27FC236}">
                <a16:creationId xmlns:a16="http://schemas.microsoft.com/office/drawing/2014/main" id="{1FF64420-B3D9-47DC-88A3-27A4F566E166}"/>
              </a:ext>
            </a:extLst>
          </p:cNvPr>
          <p:cNvPicPr/>
          <p:nvPr/>
        </p:nvPicPr>
        <p:blipFill rotWithShape="1">
          <a:blip r:embed="rId3"/>
          <a:srcRect l="13782" t="46598" r="7533" b="12771"/>
          <a:stretch/>
        </p:blipFill>
        <p:spPr bwMode="auto">
          <a:xfrm>
            <a:off x="353295" y="1246910"/>
            <a:ext cx="11464635" cy="2687781"/>
          </a:xfrm>
          <a:prstGeom prst="rect">
            <a:avLst/>
          </a:prstGeom>
          <a:ln>
            <a:noFill/>
          </a:ln>
          <a:extLst>
            <a:ext uri="{53640926-AAD7-44D8-BBD7-CCE9431645EC}">
              <a14:shadowObscured xmlns:a14="http://schemas.microsoft.com/office/drawing/2010/main"/>
            </a:ext>
          </a:extLst>
        </p:spPr>
      </p:pic>
      <p:pic>
        <p:nvPicPr>
          <p:cNvPr id="4" name="Picture 3">
            <a:extLst>
              <a:ext uri="{FF2B5EF4-FFF2-40B4-BE49-F238E27FC236}">
                <a16:creationId xmlns:a16="http://schemas.microsoft.com/office/drawing/2014/main" id="{5D4696D5-2BC7-40B8-B355-ECD122871B1B}"/>
              </a:ext>
            </a:extLst>
          </p:cNvPr>
          <p:cNvPicPr/>
          <p:nvPr/>
        </p:nvPicPr>
        <p:blipFill rotWithShape="1">
          <a:blip r:embed="rId4"/>
          <a:srcRect l="13462" t="31254" r="7692" b="21324"/>
          <a:stretch/>
        </p:blipFill>
        <p:spPr bwMode="auto">
          <a:xfrm>
            <a:off x="325587" y="3796146"/>
            <a:ext cx="11464635" cy="3061853"/>
          </a:xfrm>
          <a:prstGeom prst="rect">
            <a:avLst/>
          </a:prstGeom>
          <a:ln>
            <a:noFill/>
          </a:ln>
          <a:extLst>
            <a:ext uri="{53640926-AAD7-44D8-BBD7-CCE9431645EC}">
              <a14:shadowObscured xmlns:a14="http://schemas.microsoft.com/office/drawing/2010/main"/>
            </a:ext>
          </a:extLst>
        </p:spPr>
      </p:pic>
      <p:sp>
        <p:nvSpPr>
          <p:cNvPr id="6" name="Rectangle 5">
            <a:extLst>
              <a:ext uri="{FF2B5EF4-FFF2-40B4-BE49-F238E27FC236}">
                <a16:creationId xmlns:a16="http://schemas.microsoft.com/office/drawing/2014/main" id="{E75ADEDC-2B5C-4D88-BE8E-DFDDE02C22B6}"/>
              </a:ext>
            </a:extLst>
          </p:cNvPr>
          <p:cNvSpPr/>
          <p:nvPr/>
        </p:nvSpPr>
        <p:spPr>
          <a:xfrm>
            <a:off x="9005455" y="498764"/>
            <a:ext cx="2784767" cy="622069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ED2F1C0-F6E8-43E6-8C16-437750618EC3}"/>
              </a:ext>
            </a:extLst>
          </p:cNvPr>
          <p:cNvSpPr/>
          <p:nvPr/>
        </p:nvSpPr>
        <p:spPr>
          <a:xfrm rot="20423677">
            <a:off x="6493957" y="5294891"/>
            <a:ext cx="2442894" cy="830997"/>
          </a:xfrm>
          <a:prstGeom prst="rect">
            <a:avLst/>
          </a:prstGeom>
          <a:solidFill>
            <a:schemeClr val="accent6">
              <a:lumMod val="40000"/>
              <a:lumOff val="60000"/>
            </a:schemeClr>
          </a:solidFill>
          <a:ln>
            <a:solidFill>
              <a:schemeClr val="tx1"/>
            </a:solidFill>
          </a:ln>
        </p:spPr>
        <p:txBody>
          <a:bodyPr wrap="square" lIns="91440" tIns="45720" rIns="91440" bIns="45720">
            <a:spAutoFit/>
          </a:bodyPr>
          <a:lstStyle/>
          <a:p>
            <a:pPr algn="ctr"/>
            <a:r>
              <a:rPr lang="en-US" sz="2400" b="1" cap="none" spc="0" dirty="0">
                <a:ln w="0"/>
                <a:solidFill>
                  <a:srgbClr val="FF0000"/>
                </a:solidFill>
                <a:effectLst>
                  <a:outerShdw blurRad="38100" dist="19050" dir="2700000" algn="tl" rotWithShape="0">
                    <a:schemeClr val="dk1">
                      <a:alpha val="40000"/>
                    </a:schemeClr>
                  </a:outerShdw>
                </a:effectLst>
              </a:rPr>
              <a:t>Lampiran UU 23 </a:t>
            </a:r>
            <a:r>
              <a:rPr lang="en-US" sz="2400" b="1" dirty="0" err="1">
                <a:ln w="0"/>
                <a:solidFill>
                  <a:srgbClr val="FF0000"/>
                </a:solidFill>
                <a:effectLst>
                  <a:outerShdw blurRad="38100" dist="19050" dir="2700000" algn="tl" rotWithShape="0">
                    <a:schemeClr val="dk1">
                      <a:alpha val="40000"/>
                    </a:schemeClr>
                  </a:outerShdw>
                </a:effectLst>
              </a:rPr>
              <a:t>T</a:t>
            </a:r>
            <a:r>
              <a:rPr lang="en-US" sz="2400" b="1" cap="none" spc="0" dirty="0" err="1">
                <a:ln w="0"/>
                <a:solidFill>
                  <a:srgbClr val="FF0000"/>
                </a:solidFill>
                <a:effectLst>
                  <a:outerShdw blurRad="38100" dist="19050" dir="2700000" algn="tl" rotWithShape="0">
                    <a:schemeClr val="dk1">
                      <a:alpha val="40000"/>
                    </a:schemeClr>
                  </a:outerShdw>
                </a:effectLst>
              </a:rPr>
              <a:t>ahun</a:t>
            </a:r>
            <a:r>
              <a:rPr lang="en-US" sz="2400" b="1" cap="none" spc="0" dirty="0">
                <a:ln w="0"/>
                <a:solidFill>
                  <a:srgbClr val="FF0000"/>
                </a:solidFill>
                <a:effectLst>
                  <a:outerShdw blurRad="38100" dist="19050" dir="2700000" algn="tl" rotWithShape="0">
                    <a:schemeClr val="dk1">
                      <a:alpha val="40000"/>
                    </a:schemeClr>
                  </a:outerShdw>
                </a:effectLst>
              </a:rPr>
              <a:t> 2014</a:t>
            </a:r>
            <a:endParaRPr lang="en-US" sz="2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5914915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8"/>
          <p:cNvSpPr txBox="1">
            <a:spLocks noChangeArrowheads="1"/>
          </p:cNvSpPr>
          <p:nvPr/>
        </p:nvSpPr>
        <p:spPr bwMode="auto">
          <a:xfrm>
            <a:off x="1982788" y="2971800"/>
            <a:ext cx="8380412" cy="1004228"/>
          </a:xfrm>
          <a:prstGeom prst="rect">
            <a:avLst/>
          </a:prstGeom>
          <a:solidFill>
            <a:schemeClr val="accent2">
              <a:lumMod val="20000"/>
              <a:lumOff val="80000"/>
            </a:schemeClr>
          </a:solidFill>
          <a:ln>
            <a:solidFill>
              <a:schemeClr val="tx1"/>
            </a:solidFill>
          </a:ln>
        </p:spPr>
        <p:txBody>
          <a:bodyPr lIns="80117" tIns="40058" rIns="80117" bIns="40058">
            <a:spAutoFit/>
          </a:bodyPr>
          <a:lstStyle>
            <a:lvl1pPr eaLnBrk="0" hangingPunct="0">
              <a:defRPr sz="3200">
                <a:solidFill>
                  <a:schemeClr val="tx1"/>
                </a:solidFill>
                <a:latin typeface="Arial Black" pitchFamily="34" charset="0"/>
                <a:cs typeface="Arial" pitchFamily="34" charset="0"/>
              </a:defRPr>
            </a:lvl1pPr>
            <a:lvl2pPr eaLnBrk="0" hangingPunct="0">
              <a:defRPr sz="3200">
                <a:solidFill>
                  <a:schemeClr val="tx1"/>
                </a:solidFill>
                <a:latin typeface="Arial Black" pitchFamily="34" charset="0"/>
                <a:cs typeface="Arial" pitchFamily="34" charset="0"/>
              </a:defRPr>
            </a:lvl2pPr>
            <a:lvl3pPr marL="1143000" indent="-228600" eaLnBrk="0" hangingPunct="0">
              <a:defRPr sz="3200">
                <a:solidFill>
                  <a:schemeClr val="tx1"/>
                </a:solidFill>
                <a:latin typeface="Arial Black" pitchFamily="34" charset="0"/>
                <a:cs typeface="Arial" pitchFamily="34" charset="0"/>
              </a:defRPr>
            </a:lvl3pPr>
            <a:lvl4pPr marL="1600200" indent="-228600" eaLnBrk="0" hangingPunct="0">
              <a:defRPr sz="3200">
                <a:solidFill>
                  <a:schemeClr val="tx1"/>
                </a:solidFill>
                <a:latin typeface="Arial Black" pitchFamily="34" charset="0"/>
                <a:cs typeface="Arial" pitchFamily="34" charset="0"/>
              </a:defRPr>
            </a:lvl4pPr>
            <a:lvl5pPr marL="2057400" indent="-228600" eaLnBrk="0" hangingPunct="0">
              <a:defRPr sz="3200">
                <a:solidFill>
                  <a:schemeClr val="tx1"/>
                </a:solidFill>
                <a:latin typeface="Arial Black" pitchFamily="34" charset="0"/>
                <a:cs typeface="Arial" pitchFamily="34" charset="0"/>
              </a:defRPr>
            </a:lvl5pPr>
            <a:lvl6pPr marL="2514600" indent="-228600" eaLnBrk="0" fontAlgn="base" hangingPunct="0">
              <a:spcBef>
                <a:spcPct val="0"/>
              </a:spcBef>
              <a:spcAft>
                <a:spcPct val="0"/>
              </a:spcAft>
              <a:defRPr sz="3200">
                <a:solidFill>
                  <a:schemeClr val="tx1"/>
                </a:solidFill>
                <a:latin typeface="Arial Black" pitchFamily="34" charset="0"/>
                <a:cs typeface="Arial" pitchFamily="34" charset="0"/>
              </a:defRPr>
            </a:lvl6pPr>
            <a:lvl7pPr marL="2971800" indent="-228600" eaLnBrk="0" fontAlgn="base" hangingPunct="0">
              <a:spcBef>
                <a:spcPct val="0"/>
              </a:spcBef>
              <a:spcAft>
                <a:spcPct val="0"/>
              </a:spcAft>
              <a:defRPr sz="3200">
                <a:solidFill>
                  <a:schemeClr val="tx1"/>
                </a:solidFill>
                <a:latin typeface="Arial Black" pitchFamily="34" charset="0"/>
                <a:cs typeface="Arial" pitchFamily="34" charset="0"/>
              </a:defRPr>
            </a:lvl7pPr>
            <a:lvl8pPr marL="3429000" indent="-228600" eaLnBrk="0" fontAlgn="base" hangingPunct="0">
              <a:spcBef>
                <a:spcPct val="0"/>
              </a:spcBef>
              <a:spcAft>
                <a:spcPct val="0"/>
              </a:spcAft>
              <a:defRPr sz="3200">
                <a:solidFill>
                  <a:schemeClr val="tx1"/>
                </a:solidFill>
                <a:latin typeface="Arial Black" pitchFamily="34" charset="0"/>
                <a:cs typeface="Arial" pitchFamily="34" charset="0"/>
              </a:defRPr>
            </a:lvl8pPr>
            <a:lvl9pPr marL="3886200" indent="-228600" eaLnBrk="0" fontAlgn="base" hangingPunct="0">
              <a:spcBef>
                <a:spcPct val="0"/>
              </a:spcBef>
              <a:spcAft>
                <a:spcPct val="0"/>
              </a:spcAft>
              <a:defRPr sz="3200">
                <a:solidFill>
                  <a:schemeClr val="tx1"/>
                </a:solidFill>
                <a:latin typeface="Arial Black" pitchFamily="34" charset="0"/>
                <a:cs typeface="Arial" pitchFamily="34" charset="0"/>
              </a:defRPr>
            </a:lvl9pPr>
          </a:lstStyle>
          <a:p>
            <a:pPr marL="538163" lvl="1" indent="-342900" algn="just" eaLnBrk="1" hangingPunct="1">
              <a:buFont typeface="Wingdings" pitchFamily="2" charset="2"/>
              <a:buChar char="ü"/>
              <a:defRPr/>
            </a:pPr>
            <a:r>
              <a:rPr lang="en-US" sz="2000" b="1" i="1" dirty="0">
                <a:solidFill>
                  <a:srgbClr val="000000"/>
                </a:solidFill>
                <a:latin typeface="Cambria" pitchFamily="18" charset="0"/>
              </a:rPr>
              <a:t>PERDA KABUPATEN BULELENG NO. 13 TAHUN 2016 </a:t>
            </a:r>
            <a:r>
              <a:rPr lang="en-US" sz="2000" i="1" dirty="0">
                <a:solidFill>
                  <a:srgbClr val="000000"/>
                </a:solidFill>
                <a:latin typeface="Cambria" pitchFamily="18" charset="0"/>
              </a:rPr>
              <a:t>TENTANG PEMBENTUKAN DAN SUSUNAN PERANGKAT DAERAH KABUPATEN BULELENG</a:t>
            </a:r>
            <a:endParaRPr lang="en-US" sz="2600" b="1" i="1" dirty="0">
              <a:solidFill>
                <a:srgbClr val="000000"/>
              </a:solidFill>
              <a:latin typeface="Cambria" pitchFamily="18" charset="0"/>
            </a:endParaRPr>
          </a:p>
        </p:txBody>
      </p:sp>
      <p:sp>
        <p:nvSpPr>
          <p:cNvPr id="3" name="Text Box 18"/>
          <p:cNvSpPr txBox="1">
            <a:spLocks noChangeArrowheads="1"/>
          </p:cNvSpPr>
          <p:nvPr/>
        </p:nvSpPr>
        <p:spPr bwMode="auto">
          <a:xfrm>
            <a:off x="1955588" y="1132111"/>
            <a:ext cx="8413691" cy="1619781"/>
          </a:xfrm>
          <a:prstGeom prst="rect">
            <a:avLst/>
          </a:prstGeom>
          <a:solidFill>
            <a:schemeClr val="accent2">
              <a:lumMod val="20000"/>
              <a:lumOff val="80000"/>
            </a:schemeClr>
          </a:solidFill>
          <a:ln>
            <a:solidFill>
              <a:schemeClr val="tx1"/>
            </a:solidFill>
          </a:ln>
        </p:spPr>
        <p:txBody>
          <a:bodyPr wrap="square" lIns="80117" tIns="40058" rIns="80117" bIns="40058">
            <a:spAutoFit/>
          </a:bodyPr>
          <a:lstStyle>
            <a:lvl1pPr eaLnBrk="0" hangingPunct="0">
              <a:defRPr sz="3200">
                <a:solidFill>
                  <a:schemeClr val="tx1"/>
                </a:solidFill>
                <a:latin typeface="Arial Black" pitchFamily="34" charset="0"/>
                <a:cs typeface="Arial" pitchFamily="34" charset="0"/>
              </a:defRPr>
            </a:lvl1pPr>
            <a:lvl2pPr eaLnBrk="0" hangingPunct="0">
              <a:defRPr sz="3200">
                <a:solidFill>
                  <a:schemeClr val="tx1"/>
                </a:solidFill>
                <a:latin typeface="Arial Black" pitchFamily="34" charset="0"/>
                <a:cs typeface="Arial" pitchFamily="34" charset="0"/>
              </a:defRPr>
            </a:lvl2pPr>
            <a:lvl3pPr marL="1143000" indent="-228600" eaLnBrk="0" hangingPunct="0">
              <a:defRPr sz="3200">
                <a:solidFill>
                  <a:schemeClr val="tx1"/>
                </a:solidFill>
                <a:latin typeface="Arial Black" pitchFamily="34" charset="0"/>
                <a:cs typeface="Arial" pitchFamily="34" charset="0"/>
              </a:defRPr>
            </a:lvl3pPr>
            <a:lvl4pPr marL="1600200" indent="-228600" eaLnBrk="0" hangingPunct="0">
              <a:defRPr sz="3200">
                <a:solidFill>
                  <a:schemeClr val="tx1"/>
                </a:solidFill>
                <a:latin typeface="Arial Black" pitchFamily="34" charset="0"/>
                <a:cs typeface="Arial" pitchFamily="34" charset="0"/>
              </a:defRPr>
            </a:lvl4pPr>
            <a:lvl5pPr marL="2057400" indent="-228600" eaLnBrk="0" hangingPunct="0">
              <a:defRPr sz="3200">
                <a:solidFill>
                  <a:schemeClr val="tx1"/>
                </a:solidFill>
                <a:latin typeface="Arial Black" pitchFamily="34" charset="0"/>
                <a:cs typeface="Arial" pitchFamily="34" charset="0"/>
              </a:defRPr>
            </a:lvl5pPr>
            <a:lvl6pPr marL="2514600" indent="-228600" eaLnBrk="0" fontAlgn="base" hangingPunct="0">
              <a:spcBef>
                <a:spcPct val="0"/>
              </a:spcBef>
              <a:spcAft>
                <a:spcPct val="0"/>
              </a:spcAft>
              <a:defRPr sz="3200">
                <a:solidFill>
                  <a:schemeClr val="tx1"/>
                </a:solidFill>
                <a:latin typeface="Arial Black" pitchFamily="34" charset="0"/>
                <a:cs typeface="Arial" pitchFamily="34" charset="0"/>
              </a:defRPr>
            </a:lvl6pPr>
            <a:lvl7pPr marL="2971800" indent="-228600" eaLnBrk="0" fontAlgn="base" hangingPunct="0">
              <a:spcBef>
                <a:spcPct val="0"/>
              </a:spcBef>
              <a:spcAft>
                <a:spcPct val="0"/>
              </a:spcAft>
              <a:defRPr sz="3200">
                <a:solidFill>
                  <a:schemeClr val="tx1"/>
                </a:solidFill>
                <a:latin typeface="Arial Black" pitchFamily="34" charset="0"/>
                <a:cs typeface="Arial" pitchFamily="34" charset="0"/>
              </a:defRPr>
            </a:lvl7pPr>
            <a:lvl8pPr marL="3429000" indent="-228600" eaLnBrk="0" fontAlgn="base" hangingPunct="0">
              <a:spcBef>
                <a:spcPct val="0"/>
              </a:spcBef>
              <a:spcAft>
                <a:spcPct val="0"/>
              </a:spcAft>
              <a:defRPr sz="3200">
                <a:solidFill>
                  <a:schemeClr val="tx1"/>
                </a:solidFill>
                <a:latin typeface="Arial Black" pitchFamily="34" charset="0"/>
                <a:cs typeface="Arial" pitchFamily="34" charset="0"/>
              </a:defRPr>
            </a:lvl8pPr>
            <a:lvl9pPr marL="3886200" indent="-228600" eaLnBrk="0" fontAlgn="base" hangingPunct="0">
              <a:spcBef>
                <a:spcPct val="0"/>
              </a:spcBef>
              <a:spcAft>
                <a:spcPct val="0"/>
              </a:spcAft>
              <a:defRPr sz="3200">
                <a:solidFill>
                  <a:schemeClr val="tx1"/>
                </a:solidFill>
                <a:latin typeface="Arial Black" pitchFamily="34" charset="0"/>
                <a:cs typeface="Arial" pitchFamily="34" charset="0"/>
              </a:defRPr>
            </a:lvl9pPr>
          </a:lstStyle>
          <a:p>
            <a:pPr marL="538163" lvl="1" indent="-342900" algn="just" eaLnBrk="1" hangingPunct="1">
              <a:buFont typeface="Wingdings" pitchFamily="2" charset="2"/>
              <a:buChar char="ü"/>
              <a:defRPr/>
            </a:pPr>
            <a:r>
              <a:rPr lang="en-US" sz="2000" b="1" i="1" dirty="0">
                <a:solidFill>
                  <a:srgbClr val="000000"/>
                </a:solidFill>
                <a:latin typeface="Cambria" pitchFamily="18" charset="0"/>
              </a:rPr>
              <a:t>PERMENKP RI NO. 26/PERMEN-KP/2016 TAHUN 2016  </a:t>
            </a:r>
            <a:r>
              <a:rPr lang="en-US" sz="2000" i="1" dirty="0">
                <a:solidFill>
                  <a:srgbClr val="000000"/>
                </a:solidFill>
                <a:latin typeface="Cambria" pitchFamily="18" charset="0"/>
              </a:rPr>
              <a:t>TENTANG PEDOMAN NOMENKLATUR PERANGKAT DAERAH DAN UNIT KERJA PADA PERANGKAT DAERAH PROVINSI DAN KABUPATEN/KOTA YANG MELAKSANAKAN URUSAN PEMERINTAHAN DI BIDANG KELAUTAN DAN PERIKANAN </a:t>
            </a:r>
            <a:endParaRPr lang="en-US" sz="2000" b="1" i="1" dirty="0">
              <a:solidFill>
                <a:srgbClr val="000000"/>
              </a:solidFill>
              <a:latin typeface="Cambria" pitchFamily="18" charset="0"/>
            </a:endParaRPr>
          </a:p>
        </p:txBody>
      </p:sp>
      <p:sp>
        <p:nvSpPr>
          <p:cNvPr id="4" name="Rectangle 2"/>
          <p:cNvSpPr txBox="1">
            <a:spLocks noChangeArrowheads="1"/>
          </p:cNvSpPr>
          <p:nvPr/>
        </p:nvSpPr>
        <p:spPr bwMode="auto">
          <a:xfrm>
            <a:off x="1607348" y="352425"/>
            <a:ext cx="9128125" cy="6794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5927" tIns="37963" rIns="75927" bIns="37963" numCol="1" anchor="ctr" anchorCtr="0" compatLnSpc="1">
            <a:prstTxWarp prst="textNoShape">
              <a:avLst/>
            </a:prstTxWarp>
            <a:normAutofit/>
          </a:bodyPr>
          <a:lst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155" algn="l" rtl="0" fontAlgn="base">
              <a:spcBef>
                <a:spcPct val="0"/>
              </a:spcBef>
              <a:spcAft>
                <a:spcPct val="0"/>
              </a:spcAft>
              <a:defRPr sz="3600">
                <a:solidFill>
                  <a:schemeClr val="tx2"/>
                </a:solidFill>
                <a:latin typeface="Franklin Gothic Medium" pitchFamily="34" charset="0"/>
              </a:defRPr>
            </a:lvl6pPr>
            <a:lvl7pPr marL="914310" algn="l" rtl="0" fontAlgn="base">
              <a:spcBef>
                <a:spcPct val="0"/>
              </a:spcBef>
              <a:spcAft>
                <a:spcPct val="0"/>
              </a:spcAft>
              <a:defRPr sz="3600">
                <a:solidFill>
                  <a:schemeClr val="tx2"/>
                </a:solidFill>
                <a:latin typeface="Franklin Gothic Medium" pitchFamily="34" charset="0"/>
              </a:defRPr>
            </a:lvl7pPr>
            <a:lvl8pPr marL="1371464" algn="l" rtl="0" fontAlgn="base">
              <a:spcBef>
                <a:spcPct val="0"/>
              </a:spcBef>
              <a:spcAft>
                <a:spcPct val="0"/>
              </a:spcAft>
              <a:defRPr sz="3600">
                <a:solidFill>
                  <a:schemeClr val="tx2"/>
                </a:solidFill>
                <a:latin typeface="Franklin Gothic Medium" pitchFamily="34" charset="0"/>
              </a:defRPr>
            </a:lvl8pPr>
            <a:lvl9pPr marL="1828618" algn="l" rtl="0" fontAlgn="base">
              <a:spcBef>
                <a:spcPct val="0"/>
              </a:spcBef>
              <a:spcAft>
                <a:spcPct val="0"/>
              </a:spcAft>
              <a:defRPr sz="3600">
                <a:solidFill>
                  <a:schemeClr val="tx2"/>
                </a:solidFill>
                <a:latin typeface="Franklin Gothic Medium" pitchFamily="34" charset="0"/>
              </a:defRPr>
            </a:lvl9pPr>
          </a:lstStyle>
          <a:p>
            <a:pPr algn="ctr" eaLnBrk="1" hangingPunct="1"/>
            <a:r>
              <a:rPr lang="en-US" b="1" cap="none" dirty="0">
                <a:solidFill>
                  <a:prstClr val="black"/>
                </a:solidFill>
                <a:effectLst/>
                <a:latin typeface="Calibri" pitchFamily="34" charset="0"/>
              </a:rPr>
              <a:t>PERUBAHAN  NOMENKLATUR  OPD</a:t>
            </a:r>
          </a:p>
        </p:txBody>
      </p:sp>
      <p:sp>
        <p:nvSpPr>
          <p:cNvPr id="5" name="Text Box 18"/>
          <p:cNvSpPr txBox="1">
            <a:spLocks noChangeArrowheads="1"/>
          </p:cNvSpPr>
          <p:nvPr/>
        </p:nvSpPr>
        <p:spPr bwMode="auto">
          <a:xfrm>
            <a:off x="2010179" y="4343401"/>
            <a:ext cx="8380412" cy="2019891"/>
          </a:xfrm>
          <a:prstGeom prst="rect">
            <a:avLst/>
          </a:prstGeom>
          <a:solidFill>
            <a:schemeClr val="accent1">
              <a:lumMod val="40000"/>
              <a:lumOff val="60000"/>
            </a:schemeClr>
          </a:solidFill>
          <a:ln>
            <a:solidFill>
              <a:schemeClr val="tx1">
                <a:lumMod val="75000"/>
                <a:lumOff val="25000"/>
              </a:schemeClr>
            </a:solidFill>
          </a:ln>
        </p:spPr>
        <p:txBody>
          <a:bodyPr lIns="80117" tIns="40058" rIns="80117" bIns="40058">
            <a:spAutoFit/>
          </a:bodyPr>
          <a:lstStyle>
            <a:lvl1pPr eaLnBrk="0" hangingPunct="0">
              <a:defRPr sz="3200">
                <a:solidFill>
                  <a:schemeClr val="tx1"/>
                </a:solidFill>
                <a:latin typeface="Arial Black" pitchFamily="34" charset="0"/>
                <a:cs typeface="Arial" pitchFamily="34" charset="0"/>
              </a:defRPr>
            </a:lvl1pPr>
            <a:lvl2pPr eaLnBrk="0" hangingPunct="0">
              <a:defRPr sz="3200">
                <a:solidFill>
                  <a:schemeClr val="tx1"/>
                </a:solidFill>
                <a:latin typeface="Arial Black" pitchFamily="34" charset="0"/>
                <a:cs typeface="Arial" pitchFamily="34" charset="0"/>
              </a:defRPr>
            </a:lvl2pPr>
            <a:lvl3pPr marL="1143000" indent="-228600" eaLnBrk="0" hangingPunct="0">
              <a:defRPr sz="3200">
                <a:solidFill>
                  <a:schemeClr val="tx1"/>
                </a:solidFill>
                <a:latin typeface="Arial Black" pitchFamily="34" charset="0"/>
                <a:cs typeface="Arial" pitchFamily="34" charset="0"/>
              </a:defRPr>
            </a:lvl3pPr>
            <a:lvl4pPr marL="1600200" indent="-228600" eaLnBrk="0" hangingPunct="0">
              <a:defRPr sz="3200">
                <a:solidFill>
                  <a:schemeClr val="tx1"/>
                </a:solidFill>
                <a:latin typeface="Arial Black" pitchFamily="34" charset="0"/>
                <a:cs typeface="Arial" pitchFamily="34" charset="0"/>
              </a:defRPr>
            </a:lvl4pPr>
            <a:lvl5pPr marL="2057400" indent="-228600" eaLnBrk="0" hangingPunct="0">
              <a:defRPr sz="3200">
                <a:solidFill>
                  <a:schemeClr val="tx1"/>
                </a:solidFill>
                <a:latin typeface="Arial Black" pitchFamily="34" charset="0"/>
                <a:cs typeface="Arial" pitchFamily="34" charset="0"/>
              </a:defRPr>
            </a:lvl5pPr>
            <a:lvl6pPr marL="2514600" indent="-228600" eaLnBrk="0" fontAlgn="base" hangingPunct="0">
              <a:spcBef>
                <a:spcPct val="0"/>
              </a:spcBef>
              <a:spcAft>
                <a:spcPct val="0"/>
              </a:spcAft>
              <a:defRPr sz="3200">
                <a:solidFill>
                  <a:schemeClr val="tx1"/>
                </a:solidFill>
                <a:latin typeface="Arial Black" pitchFamily="34" charset="0"/>
                <a:cs typeface="Arial" pitchFamily="34" charset="0"/>
              </a:defRPr>
            </a:lvl6pPr>
            <a:lvl7pPr marL="2971800" indent="-228600" eaLnBrk="0" fontAlgn="base" hangingPunct="0">
              <a:spcBef>
                <a:spcPct val="0"/>
              </a:spcBef>
              <a:spcAft>
                <a:spcPct val="0"/>
              </a:spcAft>
              <a:defRPr sz="3200">
                <a:solidFill>
                  <a:schemeClr val="tx1"/>
                </a:solidFill>
                <a:latin typeface="Arial Black" pitchFamily="34" charset="0"/>
                <a:cs typeface="Arial" pitchFamily="34" charset="0"/>
              </a:defRPr>
            </a:lvl7pPr>
            <a:lvl8pPr marL="3429000" indent="-228600" eaLnBrk="0" fontAlgn="base" hangingPunct="0">
              <a:spcBef>
                <a:spcPct val="0"/>
              </a:spcBef>
              <a:spcAft>
                <a:spcPct val="0"/>
              </a:spcAft>
              <a:defRPr sz="3200">
                <a:solidFill>
                  <a:schemeClr val="tx1"/>
                </a:solidFill>
                <a:latin typeface="Arial Black" pitchFamily="34" charset="0"/>
                <a:cs typeface="Arial" pitchFamily="34" charset="0"/>
              </a:defRPr>
            </a:lvl8pPr>
            <a:lvl9pPr marL="3886200" indent="-228600" eaLnBrk="0" fontAlgn="base" hangingPunct="0">
              <a:spcBef>
                <a:spcPct val="0"/>
              </a:spcBef>
              <a:spcAft>
                <a:spcPct val="0"/>
              </a:spcAft>
              <a:defRPr sz="3200">
                <a:solidFill>
                  <a:schemeClr val="tx1"/>
                </a:solidFill>
                <a:latin typeface="Arial Black" pitchFamily="34" charset="0"/>
                <a:cs typeface="Arial" pitchFamily="34" charset="0"/>
              </a:defRPr>
            </a:lvl9pPr>
          </a:lstStyle>
          <a:p>
            <a:pPr marL="457064" lvl="1" algn="just" eaLnBrk="1" hangingPunct="1">
              <a:defRPr/>
            </a:pPr>
            <a:r>
              <a:rPr lang="en-US" sz="2400" i="1" dirty="0">
                <a:solidFill>
                  <a:srgbClr val="000000"/>
                </a:solidFill>
                <a:latin typeface="Cambria" pitchFamily="18" charset="0"/>
              </a:rPr>
              <a:t>MAKA NOMENKLATUR DINAS PERIKANAN DAN KELAUTAN KABUPATEN BULELENG BERUBAH MENJADI : </a:t>
            </a:r>
          </a:p>
          <a:p>
            <a:pPr marL="457064" lvl="1" algn="just" eaLnBrk="1" hangingPunct="1">
              <a:defRPr/>
            </a:pPr>
            <a:endParaRPr lang="en-US" sz="2600" b="1" i="1" dirty="0">
              <a:solidFill>
                <a:srgbClr val="000000"/>
              </a:solidFill>
              <a:latin typeface="Cambria" pitchFamily="18" charset="0"/>
            </a:endParaRPr>
          </a:p>
          <a:p>
            <a:pPr marL="457064" lvl="1" algn="just" eaLnBrk="1" hangingPunct="1">
              <a:defRPr/>
            </a:pPr>
            <a:r>
              <a:rPr lang="en-US" sz="2600" b="1" i="1" dirty="0">
                <a:solidFill>
                  <a:srgbClr val="000000"/>
                </a:solidFill>
                <a:latin typeface="Cambria" pitchFamily="18" charset="0"/>
              </a:rPr>
              <a:t>DINAS PERIKANAN KABUPATEN BULELENG </a:t>
            </a:r>
          </a:p>
          <a:p>
            <a:pPr marL="457064" lvl="1" algn="just" eaLnBrk="1" hangingPunct="1">
              <a:defRPr/>
            </a:pPr>
            <a:r>
              <a:rPr lang="en-US" sz="2600" b="1" i="1" dirty="0">
                <a:solidFill>
                  <a:srgbClr val="000000"/>
                </a:solidFill>
                <a:latin typeface="Cambria" pitchFamily="18" charset="0"/>
              </a:rPr>
              <a:t>(TIPE B)</a:t>
            </a:r>
          </a:p>
        </p:txBody>
      </p:sp>
    </p:spTree>
    <p:extLst>
      <p:ext uri="{BB962C8B-B14F-4D97-AF65-F5344CB8AC3E}">
        <p14:creationId xmlns:p14="http://schemas.microsoft.com/office/powerpoint/2010/main" val="29668622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8"/>
          <p:cNvSpPr txBox="1">
            <a:spLocks noChangeArrowheads="1"/>
          </p:cNvSpPr>
          <p:nvPr/>
        </p:nvSpPr>
        <p:spPr bwMode="auto">
          <a:xfrm>
            <a:off x="1955587" y="3505200"/>
            <a:ext cx="8380412" cy="450230"/>
          </a:xfrm>
          <a:prstGeom prst="rect">
            <a:avLst/>
          </a:prstGeom>
          <a:solidFill>
            <a:schemeClr val="tx2">
              <a:lumMod val="40000"/>
              <a:lumOff val="60000"/>
            </a:schemeClr>
          </a:solidFill>
          <a:ln>
            <a:solidFill>
              <a:schemeClr val="tx1"/>
            </a:solidFill>
          </a:ln>
        </p:spPr>
        <p:txBody>
          <a:bodyPr lIns="80117" tIns="40058" rIns="80117" bIns="40058">
            <a:spAutoFit/>
          </a:bodyPr>
          <a:lstStyle>
            <a:lvl1pPr eaLnBrk="0" hangingPunct="0">
              <a:defRPr sz="3200">
                <a:solidFill>
                  <a:schemeClr val="tx1"/>
                </a:solidFill>
                <a:latin typeface="Arial Black" pitchFamily="34" charset="0"/>
                <a:cs typeface="Arial" pitchFamily="34" charset="0"/>
              </a:defRPr>
            </a:lvl1pPr>
            <a:lvl2pPr eaLnBrk="0" hangingPunct="0">
              <a:defRPr sz="3200">
                <a:solidFill>
                  <a:schemeClr val="tx1"/>
                </a:solidFill>
                <a:latin typeface="Arial Black" pitchFamily="34" charset="0"/>
                <a:cs typeface="Arial" pitchFamily="34" charset="0"/>
              </a:defRPr>
            </a:lvl2pPr>
            <a:lvl3pPr marL="1143000" indent="-228600" eaLnBrk="0" hangingPunct="0">
              <a:defRPr sz="3200">
                <a:solidFill>
                  <a:schemeClr val="tx1"/>
                </a:solidFill>
                <a:latin typeface="Arial Black" pitchFamily="34" charset="0"/>
                <a:cs typeface="Arial" pitchFamily="34" charset="0"/>
              </a:defRPr>
            </a:lvl3pPr>
            <a:lvl4pPr marL="1600200" indent="-228600" eaLnBrk="0" hangingPunct="0">
              <a:defRPr sz="3200">
                <a:solidFill>
                  <a:schemeClr val="tx1"/>
                </a:solidFill>
                <a:latin typeface="Arial Black" pitchFamily="34" charset="0"/>
                <a:cs typeface="Arial" pitchFamily="34" charset="0"/>
              </a:defRPr>
            </a:lvl4pPr>
            <a:lvl5pPr marL="2057400" indent="-228600" eaLnBrk="0" hangingPunct="0">
              <a:defRPr sz="3200">
                <a:solidFill>
                  <a:schemeClr val="tx1"/>
                </a:solidFill>
                <a:latin typeface="Arial Black" pitchFamily="34" charset="0"/>
                <a:cs typeface="Arial" pitchFamily="34" charset="0"/>
              </a:defRPr>
            </a:lvl5pPr>
            <a:lvl6pPr marL="2514600" indent="-228600" eaLnBrk="0" fontAlgn="base" hangingPunct="0">
              <a:spcBef>
                <a:spcPct val="0"/>
              </a:spcBef>
              <a:spcAft>
                <a:spcPct val="0"/>
              </a:spcAft>
              <a:defRPr sz="3200">
                <a:solidFill>
                  <a:schemeClr val="tx1"/>
                </a:solidFill>
                <a:latin typeface="Arial Black" pitchFamily="34" charset="0"/>
                <a:cs typeface="Arial" pitchFamily="34" charset="0"/>
              </a:defRPr>
            </a:lvl6pPr>
            <a:lvl7pPr marL="2971800" indent="-228600" eaLnBrk="0" fontAlgn="base" hangingPunct="0">
              <a:spcBef>
                <a:spcPct val="0"/>
              </a:spcBef>
              <a:spcAft>
                <a:spcPct val="0"/>
              </a:spcAft>
              <a:defRPr sz="3200">
                <a:solidFill>
                  <a:schemeClr val="tx1"/>
                </a:solidFill>
                <a:latin typeface="Arial Black" pitchFamily="34" charset="0"/>
                <a:cs typeface="Arial" pitchFamily="34" charset="0"/>
              </a:defRPr>
            </a:lvl7pPr>
            <a:lvl8pPr marL="3429000" indent="-228600" eaLnBrk="0" fontAlgn="base" hangingPunct="0">
              <a:spcBef>
                <a:spcPct val="0"/>
              </a:spcBef>
              <a:spcAft>
                <a:spcPct val="0"/>
              </a:spcAft>
              <a:defRPr sz="3200">
                <a:solidFill>
                  <a:schemeClr val="tx1"/>
                </a:solidFill>
                <a:latin typeface="Arial Black" pitchFamily="34" charset="0"/>
                <a:cs typeface="Arial" pitchFamily="34" charset="0"/>
              </a:defRPr>
            </a:lvl8pPr>
            <a:lvl9pPr marL="3886200" indent="-228600" eaLnBrk="0" fontAlgn="base" hangingPunct="0">
              <a:spcBef>
                <a:spcPct val="0"/>
              </a:spcBef>
              <a:spcAft>
                <a:spcPct val="0"/>
              </a:spcAft>
              <a:defRPr sz="3200">
                <a:solidFill>
                  <a:schemeClr val="tx1"/>
                </a:solidFill>
                <a:latin typeface="Arial Black" pitchFamily="34" charset="0"/>
                <a:cs typeface="Arial" pitchFamily="34" charset="0"/>
              </a:defRPr>
            </a:lvl9pPr>
          </a:lstStyle>
          <a:p>
            <a:pPr marL="4763" lvl="1" algn="ctr" defTabSz="914400" eaLnBrk="1" fontAlgn="base" hangingPunct="1">
              <a:spcBef>
                <a:spcPct val="0"/>
              </a:spcBef>
              <a:spcAft>
                <a:spcPct val="0"/>
              </a:spcAft>
              <a:defRPr/>
            </a:pPr>
            <a:r>
              <a:rPr lang="en-US" sz="2400" b="1" i="1" dirty="0">
                <a:solidFill>
                  <a:srgbClr val="000000"/>
                </a:solidFill>
                <a:latin typeface="Cambria" pitchFamily="18" charset="0"/>
              </a:rPr>
              <a:t>KEWENANGAN DINAS PERIKANAN KABUPATEN BULELENG</a:t>
            </a:r>
          </a:p>
        </p:txBody>
      </p:sp>
      <p:sp>
        <p:nvSpPr>
          <p:cNvPr id="5" name="Down Arrow 4"/>
          <p:cNvSpPr/>
          <p:nvPr/>
        </p:nvSpPr>
        <p:spPr>
          <a:xfrm>
            <a:off x="5618977" y="4038600"/>
            <a:ext cx="1020352" cy="609600"/>
          </a:xfrm>
          <a:prstGeom prst="downArrow">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fontAlgn="base">
              <a:spcBef>
                <a:spcPct val="0"/>
              </a:spcBef>
              <a:spcAft>
                <a:spcPct val="0"/>
              </a:spcAft>
            </a:pPr>
            <a:endParaRPr lang="en-US" sz="3200">
              <a:solidFill>
                <a:prstClr val="white"/>
              </a:solidFill>
              <a:latin typeface="Franklin Gothic Book"/>
            </a:endParaRPr>
          </a:p>
        </p:txBody>
      </p:sp>
      <p:sp>
        <p:nvSpPr>
          <p:cNvPr id="6" name="Text Box 18"/>
          <p:cNvSpPr txBox="1">
            <a:spLocks noChangeArrowheads="1"/>
          </p:cNvSpPr>
          <p:nvPr/>
        </p:nvSpPr>
        <p:spPr bwMode="auto">
          <a:xfrm>
            <a:off x="1922309" y="4666838"/>
            <a:ext cx="8413691" cy="819562"/>
          </a:xfrm>
          <a:prstGeom prst="rect">
            <a:avLst/>
          </a:prstGeom>
          <a:solidFill>
            <a:schemeClr val="tx2">
              <a:lumMod val="40000"/>
              <a:lumOff val="60000"/>
            </a:schemeClr>
          </a:solidFill>
          <a:ln>
            <a:solidFill>
              <a:schemeClr val="tx1"/>
            </a:solidFill>
          </a:ln>
        </p:spPr>
        <p:txBody>
          <a:bodyPr wrap="square" lIns="80117" tIns="40058" rIns="80117" bIns="40058">
            <a:spAutoFit/>
          </a:bodyPr>
          <a:lstStyle>
            <a:lvl1pPr eaLnBrk="0" hangingPunct="0">
              <a:defRPr sz="3200">
                <a:solidFill>
                  <a:schemeClr val="tx1"/>
                </a:solidFill>
                <a:latin typeface="Arial Black" pitchFamily="34" charset="0"/>
                <a:cs typeface="Arial" pitchFamily="34" charset="0"/>
              </a:defRPr>
            </a:lvl1pPr>
            <a:lvl2pPr eaLnBrk="0" hangingPunct="0">
              <a:defRPr sz="3200">
                <a:solidFill>
                  <a:schemeClr val="tx1"/>
                </a:solidFill>
                <a:latin typeface="Arial Black" pitchFamily="34" charset="0"/>
                <a:cs typeface="Arial" pitchFamily="34" charset="0"/>
              </a:defRPr>
            </a:lvl2pPr>
            <a:lvl3pPr marL="1143000" indent="-228600" eaLnBrk="0" hangingPunct="0">
              <a:defRPr sz="3200">
                <a:solidFill>
                  <a:schemeClr val="tx1"/>
                </a:solidFill>
                <a:latin typeface="Arial Black" pitchFamily="34" charset="0"/>
                <a:cs typeface="Arial" pitchFamily="34" charset="0"/>
              </a:defRPr>
            </a:lvl3pPr>
            <a:lvl4pPr marL="1600200" indent="-228600" eaLnBrk="0" hangingPunct="0">
              <a:defRPr sz="3200">
                <a:solidFill>
                  <a:schemeClr val="tx1"/>
                </a:solidFill>
                <a:latin typeface="Arial Black" pitchFamily="34" charset="0"/>
                <a:cs typeface="Arial" pitchFamily="34" charset="0"/>
              </a:defRPr>
            </a:lvl4pPr>
            <a:lvl5pPr marL="2057400" indent="-228600" eaLnBrk="0" hangingPunct="0">
              <a:defRPr sz="3200">
                <a:solidFill>
                  <a:schemeClr val="tx1"/>
                </a:solidFill>
                <a:latin typeface="Arial Black" pitchFamily="34" charset="0"/>
                <a:cs typeface="Arial" pitchFamily="34" charset="0"/>
              </a:defRPr>
            </a:lvl5pPr>
            <a:lvl6pPr marL="2514600" indent="-228600" eaLnBrk="0" fontAlgn="base" hangingPunct="0">
              <a:spcBef>
                <a:spcPct val="0"/>
              </a:spcBef>
              <a:spcAft>
                <a:spcPct val="0"/>
              </a:spcAft>
              <a:defRPr sz="3200">
                <a:solidFill>
                  <a:schemeClr val="tx1"/>
                </a:solidFill>
                <a:latin typeface="Arial Black" pitchFamily="34" charset="0"/>
                <a:cs typeface="Arial" pitchFamily="34" charset="0"/>
              </a:defRPr>
            </a:lvl6pPr>
            <a:lvl7pPr marL="2971800" indent="-228600" eaLnBrk="0" fontAlgn="base" hangingPunct="0">
              <a:spcBef>
                <a:spcPct val="0"/>
              </a:spcBef>
              <a:spcAft>
                <a:spcPct val="0"/>
              </a:spcAft>
              <a:defRPr sz="3200">
                <a:solidFill>
                  <a:schemeClr val="tx1"/>
                </a:solidFill>
                <a:latin typeface="Arial Black" pitchFamily="34" charset="0"/>
                <a:cs typeface="Arial" pitchFamily="34" charset="0"/>
              </a:defRPr>
            </a:lvl7pPr>
            <a:lvl8pPr marL="3429000" indent="-228600" eaLnBrk="0" fontAlgn="base" hangingPunct="0">
              <a:spcBef>
                <a:spcPct val="0"/>
              </a:spcBef>
              <a:spcAft>
                <a:spcPct val="0"/>
              </a:spcAft>
              <a:defRPr sz="3200">
                <a:solidFill>
                  <a:schemeClr val="tx1"/>
                </a:solidFill>
                <a:latin typeface="Arial Black" pitchFamily="34" charset="0"/>
                <a:cs typeface="Arial" pitchFamily="34" charset="0"/>
              </a:defRPr>
            </a:lvl8pPr>
            <a:lvl9pPr marL="3886200" indent="-228600" eaLnBrk="0" fontAlgn="base" hangingPunct="0">
              <a:spcBef>
                <a:spcPct val="0"/>
              </a:spcBef>
              <a:spcAft>
                <a:spcPct val="0"/>
              </a:spcAft>
              <a:defRPr sz="3200">
                <a:solidFill>
                  <a:schemeClr val="tx1"/>
                </a:solidFill>
                <a:latin typeface="Arial Black" pitchFamily="34" charset="0"/>
                <a:cs typeface="Arial" pitchFamily="34" charset="0"/>
              </a:defRPr>
            </a:lvl9pPr>
          </a:lstStyle>
          <a:p>
            <a:pPr marL="100013" lvl="1" algn="ctr" defTabSz="914400" eaLnBrk="1" fontAlgn="base" hangingPunct="1">
              <a:spcBef>
                <a:spcPct val="0"/>
              </a:spcBef>
              <a:spcAft>
                <a:spcPct val="0"/>
              </a:spcAft>
              <a:defRPr/>
            </a:pPr>
            <a:r>
              <a:rPr lang="en-US" sz="2400" dirty="0">
                <a:solidFill>
                  <a:srgbClr val="000000"/>
                </a:solidFill>
                <a:latin typeface="Cambria" pitchFamily="18" charset="0"/>
              </a:rPr>
              <a:t>PEMBERDAYAAN NELAYAN KECIL DAN USAHA KECIL PEMBUDIDAYAAN IKAN</a:t>
            </a:r>
          </a:p>
        </p:txBody>
      </p:sp>
      <p:pic>
        <p:nvPicPr>
          <p:cNvPr id="7" name="Picture 6">
            <a:extLst>
              <a:ext uri="{FF2B5EF4-FFF2-40B4-BE49-F238E27FC236}">
                <a16:creationId xmlns:a16="http://schemas.microsoft.com/office/drawing/2014/main" id="{C94E2491-41C0-49CE-B6A1-01E282F90647}"/>
              </a:ext>
            </a:extLst>
          </p:cNvPr>
          <p:cNvPicPr>
            <a:picLocks noChangeAspect="1"/>
          </p:cNvPicPr>
          <p:nvPr/>
        </p:nvPicPr>
        <p:blipFill>
          <a:blip r:embed="rId2"/>
          <a:stretch>
            <a:fillRect/>
          </a:stretch>
        </p:blipFill>
        <p:spPr>
          <a:xfrm>
            <a:off x="1955587" y="677455"/>
            <a:ext cx="8486368" cy="2213040"/>
          </a:xfrm>
          <a:prstGeom prst="rect">
            <a:avLst/>
          </a:prstGeom>
        </p:spPr>
      </p:pic>
      <p:sp>
        <p:nvSpPr>
          <p:cNvPr id="8" name="Rectangle 7">
            <a:extLst>
              <a:ext uri="{FF2B5EF4-FFF2-40B4-BE49-F238E27FC236}">
                <a16:creationId xmlns:a16="http://schemas.microsoft.com/office/drawing/2014/main" id="{A3DE6D14-7E5E-49F6-9655-356EC9EB019D}"/>
              </a:ext>
            </a:extLst>
          </p:cNvPr>
          <p:cNvSpPr/>
          <p:nvPr/>
        </p:nvSpPr>
        <p:spPr>
          <a:xfrm rot="20229553">
            <a:off x="598969" y="822520"/>
            <a:ext cx="1756244" cy="781492"/>
          </a:xfrm>
          <a:prstGeom prst="rect">
            <a:avLst/>
          </a:prstGeom>
          <a:solidFill>
            <a:schemeClr val="accent6">
              <a:lumMod val="40000"/>
              <a:lumOff val="60000"/>
            </a:schemeClr>
          </a:solidFill>
          <a:ln>
            <a:solidFill>
              <a:schemeClr val="tx1"/>
            </a:solidFill>
          </a:ln>
        </p:spPr>
        <p:txBody>
          <a:bodyPr wrap="square" lIns="91440" tIns="45720" rIns="91440" bIns="45720">
            <a:spAutoFit/>
          </a:bodyPr>
          <a:lstStyle/>
          <a:p>
            <a:pPr algn="ctr"/>
            <a:r>
              <a:rPr lang="en-US" sz="4500" b="1" cap="none" spc="0" dirty="0">
                <a:ln w="0"/>
                <a:solidFill>
                  <a:srgbClr val="FF0000"/>
                </a:solidFill>
                <a:effectLst>
                  <a:outerShdw blurRad="38100" dist="19050" dir="2700000" algn="tl" rotWithShape="0">
                    <a:schemeClr val="dk1">
                      <a:alpha val="40000"/>
                    </a:schemeClr>
                  </a:outerShdw>
                </a:effectLst>
              </a:rPr>
              <a:t>2017</a:t>
            </a:r>
            <a:endParaRPr lang="en-US" sz="45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1765012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334476" y="1219200"/>
            <a:ext cx="8490154" cy="4191000"/>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80" name="Text Box 18"/>
          <p:cNvSpPr txBox="1">
            <a:spLocks noChangeArrowheads="1"/>
          </p:cNvSpPr>
          <p:nvPr/>
        </p:nvSpPr>
        <p:spPr bwMode="auto">
          <a:xfrm>
            <a:off x="1814900" y="1447800"/>
            <a:ext cx="7529305" cy="3054044"/>
          </a:xfrm>
          <a:prstGeom prst="rect">
            <a:avLst/>
          </a:prstGeom>
          <a:noFill/>
          <a:ln w="9525">
            <a:noFill/>
            <a:miter lim="800000"/>
            <a:headEnd/>
            <a:tailEnd/>
          </a:ln>
        </p:spPr>
        <p:txBody>
          <a:bodyPr wrap="square" lIns="80141" tIns="40070" rIns="80141" bIns="40070">
            <a:spAutoFit/>
          </a:bodyPr>
          <a:lstStyle/>
          <a:p>
            <a:pPr marL="400050" indent="-400050" defTabSz="801688">
              <a:lnSpc>
                <a:spcPct val="90000"/>
              </a:lnSpc>
              <a:spcBef>
                <a:spcPct val="20000"/>
              </a:spcBef>
              <a:buFont typeface="Arial" charset="0"/>
              <a:buAutoNum type="arabicPeriod"/>
            </a:pPr>
            <a:r>
              <a:rPr lang="en-US" sz="2800" b="1" dirty="0" err="1">
                <a:latin typeface="Calibri" pitchFamily="34" charset="0"/>
                <a:ea typeface="MS Gothic" pitchFamily="49" charset="-128"/>
              </a:rPr>
              <a:t>Masih</a:t>
            </a:r>
            <a:r>
              <a:rPr lang="en-US" sz="2800" b="1" dirty="0">
                <a:latin typeface="Calibri" pitchFamily="34" charset="0"/>
                <a:ea typeface="MS Gothic" pitchFamily="49" charset="-128"/>
              </a:rPr>
              <a:t> </a:t>
            </a:r>
            <a:r>
              <a:rPr lang="en-US" sz="2800" b="1" dirty="0" err="1">
                <a:latin typeface="Calibri" pitchFamily="34" charset="0"/>
                <a:ea typeface="MS Gothic" pitchFamily="49" charset="-128"/>
              </a:rPr>
              <a:t>rendahnya</a:t>
            </a:r>
            <a:r>
              <a:rPr lang="en-US" sz="2800" b="1" dirty="0">
                <a:latin typeface="Calibri" pitchFamily="34" charset="0"/>
                <a:ea typeface="MS Gothic" pitchFamily="49" charset="-128"/>
              </a:rPr>
              <a:t> </a:t>
            </a:r>
            <a:r>
              <a:rPr lang="en-US" sz="2800" b="1" dirty="0" err="1">
                <a:latin typeface="Calibri" pitchFamily="34" charset="0"/>
                <a:ea typeface="MS Gothic" pitchFamily="49" charset="-128"/>
              </a:rPr>
              <a:t>produksi</a:t>
            </a:r>
            <a:r>
              <a:rPr lang="en-US" sz="2800" b="1" dirty="0">
                <a:latin typeface="Calibri" pitchFamily="34" charset="0"/>
                <a:ea typeface="MS Gothic" pitchFamily="49" charset="-128"/>
              </a:rPr>
              <a:t> </a:t>
            </a:r>
            <a:r>
              <a:rPr lang="en-US" sz="2800" b="1" dirty="0" err="1">
                <a:latin typeface="Calibri" pitchFamily="34" charset="0"/>
                <a:ea typeface="MS Gothic" pitchFamily="49" charset="-128"/>
              </a:rPr>
              <a:t>perikanan</a:t>
            </a:r>
            <a:r>
              <a:rPr lang="en-US" sz="2800" b="1" dirty="0">
                <a:latin typeface="Calibri" pitchFamily="34" charset="0"/>
                <a:ea typeface="MS Gothic" pitchFamily="49" charset="-128"/>
              </a:rPr>
              <a:t> </a:t>
            </a:r>
            <a:r>
              <a:rPr lang="en-US" sz="2800" b="1" dirty="0" err="1">
                <a:latin typeface="Calibri" pitchFamily="34" charset="0"/>
                <a:ea typeface="MS Gothic" pitchFamily="49" charset="-128"/>
              </a:rPr>
              <a:t>dibandingkan</a:t>
            </a:r>
            <a:r>
              <a:rPr lang="en-US" sz="2800" b="1" dirty="0">
                <a:latin typeface="Calibri" pitchFamily="34" charset="0"/>
                <a:ea typeface="MS Gothic" pitchFamily="49" charset="-128"/>
              </a:rPr>
              <a:t> </a:t>
            </a:r>
            <a:r>
              <a:rPr lang="en-US" sz="2800" b="1" dirty="0" err="1">
                <a:latin typeface="Calibri" pitchFamily="34" charset="0"/>
                <a:ea typeface="MS Gothic" pitchFamily="49" charset="-128"/>
              </a:rPr>
              <a:t>dengan</a:t>
            </a:r>
            <a:r>
              <a:rPr lang="en-US" sz="2800" b="1" dirty="0">
                <a:latin typeface="Calibri" pitchFamily="34" charset="0"/>
                <a:ea typeface="MS Gothic" pitchFamily="49" charset="-128"/>
              </a:rPr>
              <a:t> </a:t>
            </a:r>
            <a:r>
              <a:rPr lang="en-US" sz="2800" b="1" dirty="0" err="1">
                <a:latin typeface="Calibri" pitchFamily="34" charset="0"/>
                <a:ea typeface="MS Gothic" pitchFamily="49" charset="-128"/>
              </a:rPr>
              <a:t>potensi</a:t>
            </a:r>
            <a:r>
              <a:rPr lang="en-US" sz="2800" b="1" dirty="0">
                <a:latin typeface="Calibri" pitchFamily="34" charset="0"/>
                <a:ea typeface="MS Gothic" pitchFamily="49" charset="-128"/>
              </a:rPr>
              <a:t> </a:t>
            </a:r>
            <a:r>
              <a:rPr lang="en-US" sz="2800" b="1" dirty="0" err="1">
                <a:latin typeface="Calibri" pitchFamily="34" charset="0"/>
                <a:ea typeface="MS Gothic" pitchFamily="49" charset="-128"/>
              </a:rPr>
              <a:t>perikanan</a:t>
            </a:r>
            <a:r>
              <a:rPr lang="en-US" sz="2800" b="1" dirty="0">
                <a:latin typeface="Calibri" pitchFamily="34" charset="0"/>
                <a:ea typeface="MS Gothic" pitchFamily="49" charset="-128"/>
              </a:rPr>
              <a:t> yang </a:t>
            </a:r>
            <a:r>
              <a:rPr lang="en-US" sz="2800" b="1" dirty="0" err="1">
                <a:latin typeface="Calibri" pitchFamily="34" charset="0"/>
                <a:ea typeface="MS Gothic" pitchFamily="49" charset="-128"/>
              </a:rPr>
              <a:t>ada</a:t>
            </a:r>
            <a:endParaRPr lang="en-US" sz="2800" b="1" dirty="0">
              <a:latin typeface="Calibri" pitchFamily="34" charset="0"/>
              <a:ea typeface="MS Gothic" pitchFamily="49" charset="-128"/>
            </a:endParaRPr>
          </a:p>
          <a:p>
            <a:pPr marL="400050" indent="-400050" defTabSz="801688">
              <a:lnSpc>
                <a:spcPct val="90000"/>
              </a:lnSpc>
              <a:spcBef>
                <a:spcPct val="20000"/>
              </a:spcBef>
              <a:buFont typeface="Arial" charset="0"/>
              <a:buAutoNum type="arabicPeriod"/>
            </a:pPr>
            <a:r>
              <a:rPr lang="en-US" sz="2800" b="1" dirty="0" err="1">
                <a:latin typeface="Calibri" pitchFamily="34" charset="0"/>
                <a:ea typeface="MS Gothic" pitchFamily="49" charset="-128"/>
              </a:rPr>
              <a:t>Belum</a:t>
            </a:r>
            <a:r>
              <a:rPr lang="en-US" sz="2800" b="1" dirty="0">
                <a:latin typeface="Calibri" pitchFamily="34" charset="0"/>
                <a:ea typeface="MS Gothic" pitchFamily="49" charset="-128"/>
              </a:rPr>
              <a:t> </a:t>
            </a:r>
            <a:r>
              <a:rPr lang="en-US" sz="2800" b="1" dirty="0" err="1">
                <a:latin typeface="Calibri" pitchFamily="34" charset="0"/>
                <a:ea typeface="MS Gothic" pitchFamily="49" charset="-128"/>
              </a:rPr>
              <a:t>tertatanya</a:t>
            </a:r>
            <a:r>
              <a:rPr lang="en-US" sz="2800" b="1" dirty="0">
                <a:latin typeface="Calibri" pitchFamily="34" charset="0"/>
                <a:ea typeface="MS Gothic" pitchFamily="49" charset="-128"/>
              </a:rPr>
              <a:t> </a:t>
            </a:r>
            <a:r>
              <a:rPr lang="en-US" sz="2800" b="1" dirty="0" err="1">
                <a:latin typeface="Calibri" pitchFamily="34" charset="0"/>
                <a:ea typeface="MS Gothic" pitchFamily="49" charset="-128"/>
              </a:rPr>
              <a:t>kawasan</a:t>
            </a:r>
            <a:r>
              <a:rPr lang="en-US" sz="2800" b="1" dirty="0">
                <a:latin typeface="Calibri" pitchFamily="34" charset="0"/>
                <a:ea typeface="MS Gothic" pitchFamily="49" charset="-128"/>
              </a:rPr>
              <a:t> </a:t>
            </a:r>
            <a:r>
              <a:rPr lang="en-US" sz="2800" b="1" dirty="0" err="1">
                <a:latin typeface="Calibri" pitchFamily="34" charset="0"/>
                <a:ea typeface="MS Gothic" pitchFamily="49" charset="-128"/>
              </a:rPr>
              <a:t>perikanan</a:t>
            </a:r>
            <a:endParaRPr lang="en-US" sz="2800" b="1" dirty="0">
              <a:latin typeface="Calibri" pitchFamily="34" charset="0"/>
              <a:ea typeface="MS Gothic" pitchFamily="49" charset="-128"/>
            </a:endParaRPr>
          </a:p>
          <a:p>
            <a:pPr marL="400050" indent="-400050" defTabSz="801688">
              <a:lnSpc>
                <a:spcPct val="90000"/>
              </a:lnSpc>
              <a:spcBef>
                <a:spcPct val="20000"/>
              </a:spcBef>
              <a:buFont typeface="Arial" charset="0"/>
              <a:buAutoNum type="arabicPeriod"/>
            </a:pPr>
            <a:r>
              <a:rPr lang="en-US" sz="2800" b="1" dirty="0" err="1">
                <a:latin typeface="Calibri" pitchFamily="34" charset="0"/>
                <a:ea typeface="MS Gothic" pitchFamily="49" charset="-128"/>
              </a:rPr>
              <a:t>Masih</a:t>
            </a:r>
            <a:r>
              <a:rPr lang="en-US" sz="2800" b="1" dirty="0">
                <a:latin typeface="Calibri" pitchFamily="34" charset="0"/>
                <a:ea typeface="MS Gothic" pitchFamily="49" charset="-128"/>
              </a:rPr>
              <a:t> </a:t>
            </a:r>
            <a:r>
              <a:rPr lang="en-US" sz="2800" b="1" dirty="0" err="1">
                <a:latin typeface="Calibri" pitchFamily="34" charset="0"/>
                <a:ea typeface="MS Gothic" pitchFamily="49" charset="-128"/>
              </a:rPr>
              <a:t>rendahnya</a:t>
            </a:r>
            <a:r>
              <a:rPr lang="en-US" sz="2800" b="1" dirty="0">
                <a:latin typeface="Calibri" pitchFamily="34" charset="0"/>
                <a:ea typeface="MS Gothic" pitchFamily="49" charset="-128"/>
              </a:rPr>
              <a:t> </a:t>
            </a:r>
            <a:r>
              <a:rPr lang="en-US" sz="2800" b="1" dirty="0" err="1">
                <a:latin typeface="Calibri" pitchFamily="34" charset="0"/>
                <a:ea typeface="MS Gothic" pitchFamily="49" charset="-128"/>
              </a:rPr>
              <a:t>konsumsi</a:t>
            </a:r>
            <a:r>
              <a:rPr lang="en-US" sz="2800" b="1" dirty="0">
                <a:latin typeface="Calibri" pitchFamily="34" charset="0"/>
                <a:ea typeface="MS Gothic" pitchFamily="49" charset="-128"/>
              </a:rPr>
              <a:t> </a:t>
            </a:r>
            <a:r>
              <a:rPr lang="en-US" sz="2800" b="1" dirty="0" err="1">
                <a:latin typeface="Calibri" pitchFamily="34" charset="0"/>
                <a:ea typeface="MS Gothic" pitchFamily="49" charset="-128"/>
              </a:rPr>
              <a:t>ikan</a:t>
            </a:r>
            <a:r>
              <a:rPr lang="en-US" sz="2800" b="1" dirty="0">
                <a:latin typeface="Calibri" pitchFamily="34" charset="0"/>
                <a:ea typeface="MS Gothic" pitchFamily="49" charset="-128"/>
              </a:rPr>
              <a:t> per </a:t>
            </a:r>
            <a:r>
              <a:rPr lang="en-US" sz="2800" b="1" dirty="0" err="1">
                <a:latin typeface="Calibri" pitchFamily="34" charset="0"/>
                <a:ea typeface="MS Gothic" pitchFamily="49" charset="-128"/>
              </a:rPr>
              <a:t>kapita</a:t>
            </a:r>
            <a:r>
              <a:rPr lang="en-US" sz="2800" b="1" dirty="0">
                <a:latin typeface="Calibri" pitchFamily="34" charset="0"/>
                <a:ea typeface="MS Gothic" pitchFamily="49" charset="-128"/>
              </a:rPr>
              <a:t> </a:t>
            </a:r>
            <a:r>
              <a:rPr lang="en-US" sz="2800" b="1" dirty="0" err="1">
                <a:latin typeface="Calibri" pitchFamily="34" charset="0"/>
                <a:ea typeface="MS Gothic" pitchFamily="49" charset="-128"/>
              </a:rPr>
              <a:t>masyarakat</a:t>
            </a:r>
            <a:endParaRPr lang="en-US" sz="2800" b="1" dirty="0">
              <a:latin typeface="Calibri" pitchFamily="34" charset="0"/>
              <a:ea typeface="MS Gothic" pitchFamily="49" charset="-128"/>
            </a:endParaRPr>
          </a:p>
          <a:p>
            <a:pPr marL="400050" indent="-400050" defTabSz="801688">
              <a:lnSpc>
                <a:spcPct val="90000"/>
              </a:lnSpc>
              <a:spcBef>
                <a:spcPct val="20000"/>
              </a:spcBef>
              <a:buFont typeface="Arial" charset="0"/>
              <a:buAutoNum type="arabicPeriod"/>
            </a:pPr>
            <a:r>
              <a:rPr lang="en-US" sz="2800" b="1" dirty="0" err="1">
                <a:latin typeface="Calibri" pitchFamily="34" charset="0"/>
                <a:ea typeface="MS Gothic" pitchFamily="49" charset="-128"/>
              </a:rPr>
              <a:t>Masih</a:t>
            </a:r>
            <a:r>
              <a:rPr lang="en-US" sz="2800" b="1" dirty="0">
                <a:latin typeface="Calibri" pitchFamily="34" charset="0"/>
                <a:ea typeface="MS Gothic" pitchFamily="49" charset="-128"/>
              </a:rPr>
              <a:t> </a:t>
            </a:r>
            <a:r>
              <a:rPr lang="en-US" sz="2800" b="1" dirty="0" err="1">
                <a:latin typeface="Calibri" pitchFamily="34" charset="0"/>
                <a:ea typeface="MS Gothic" pitchFamily="49" charset="-128"/>
              </a:rPr>
              <a:t>rendahnya</a:t>
            </a:r>
            <a:r>
              <a:rPr lang="en-US" sz="2800" b="1" dirty="0">
                <a:latin typeface="Calibri" pitchFamily="34" charset="0"/>
                <a:ea typeface="MS Gothic" pitchFamily="49" charset="-128"/>
              </a:rPr>
              <a:t> SDM </a:t>
            </a:r>
            <a:r>
              <a:rPr lang="en-US" sz="2800" b="1" dirty="0" err="1">
                <a:latin typeface="Calibri" pitchFamily="34" charset="0"/>
                <a:ea typeface="MS Gothic" pitchFamily="49" charset="-128"/>
              </a:rPr>
              <a:t>masyarakat</a:t>
            </a:r>
            <a:r>
              <a:rPr lang="en-US" sz="2800" b="1" dirty="0">
                <a:latin typeface="Calibri" pitchFamily="34" charset="0"/>
                <a:ea typeface="MS Gothic" pitchFamily="49" charset="-128"/>
              </a:rPr>
              <a:t> </a:t>
            </a:r>
            <a:r>
              <a:rPr lang="en-US" sz="2800" b="1" dirty="0" err="1">
                <a:latin typeface="Calibri" pitchFamily="34" charset="0"/>
                <a:ea typeface="MS Gothic" pitchFamily="49" charset="-128"/>
              </a:rPr>
              <a:t>perikanan</a:t>
            </a:r>
            <a:endParaRPr lang="en-US" sz="2800" b="1" dirty="0">
              <a:latin typeface="Calibri" pitchFamily="34" charset="0"/>
              <a:ea typeface="MS Gothic" pitchFamily="49" charset="-128"/>
            </a:endParaRPr>
          </a:p>
        </p:txBody>
      </p:sp>
      <p:sp>
        <p:nvSpPr>
          <p:cNvPr id="10" name="Rectangle 9"/>
          <p:cNvSpPr/>
          <p:nvPr/>
        </p:nvSpPr>
        <p:spPr>
          <a:xfrm>
            <a:off x="1334476" y="310844"/>
            <a:ext cx="6909872" cy="662550"/>
          </a:xfrm>
          <a:prstGeom prst="rect">
            <a:avLst/>
          </a:prstGeom>
          <a:gradFill>
            <a:gsLst>
              <a:gs pos="0">
                <a:srgbClr val="5E9EFF"/>
              </a:gs>
              <a:gs pos="39999">
                <a:srgbClr val="85C2FF"/>
              </a:gs>
              <a:gs pos="70000">
                <a:srgbClr val="C4D6EB"/>
              </a:gs>
              <a:gs pos="100000">
                <a:srgbClr val="FFEBFA"/>
              </a:gs>
            </a:gsLst>
            <a:lin ang="5400000" scaled="0"/>
          </a:gradFill>
          <a:ln>
            <a:solidFill>
              <a:schemeClr val="tx1"/>
            </a:solidFill>
          </a:ln>
          <a:effectLst>
            <a:outerShdw blurRad="76200" dist="12700" dir="8100000" sy="-23000" kx="800400" algn="br" rotWithShape="0">
              <a:prstClr val="black">
                <a:alpha val="74000"/>
              </a:prstClr>
            </a:outerShdw>
          </a:effectLst>
          <a:scene3d>
            <a:camera prst="obliqueTopLeft"/>
            <a:lightRig rig="threePt" dir="t"/>
          </a:scene3d>
          <a:sp3d prstMaterial="translucentPowder">
            <a:bevelB/>
          </a:sp3d>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r>
              <a:rPr lang="en-US" sz="2400" b="1" dirty="0">
                <a:solidFill>
                  <a:schemeClr val="tx1"/>
                </a:solidFill>
                <a:latin typeface="Rockwell Extra Bold" pitchFamily="18" charset="0"/>
              </a:rPr>
              <a:t>ISU STRATEGIS SEKTOR PERIKANAN</a:t>
            </a:r>
          </a:p>
        </p:txBody>
      </p:sp>
    </p:spTree>
    <p:extLst>
      <p:ext uri="{BB962C8B-B14F-4D97-AF65-F5344CB8AC3E}">
        <p14:creationId xmlns:p14="http://schemas.microsoft.com/office/powerpoint/2010/main" val="31703132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88612" name="Rectangle 4"/>
          <p:cNvSpPr>
            <a:spLocks noGrp="1" noChangeArrowheads="1"/>
          </p:cNvSpPr>
          <p:nvPr>
            <p:ph type="body" sz="half" idx="1"/>
          </p:nvPr>
        </p:nvSpPr>
        <p:spPr>
          <a:xfrm>
            <a:off x="985708" y="2182753"/>
            <a:ext cx="9824856" cy="4569345"/>
          </a:xfrm>
          <a:solidFill>
            <a:schemeClr val="accent1">
              <a:lumMod val="20000"/>
              <a:lumOff val="80000"/>
            </a:schemeClr>
          </a:solidFill>
        </p:spPr>
        <p:txBody>
          <a:bodyPr/>
          <a:lstStyle/>
          <a:p>
            <a:pPr eaLnBrk="1" hangingPunct="1">
              <a:lnSpc>
                <a:spcPct val="90000"/>
              </a:lnSpc>
              <a:buClrTx/>
              <a:buFont typeface="Wingdings" panose="05000000000000000000" pitchFamily="2" charset="2"/>
              <a:buChar char="Ø"/>
              <a:defRPr/>
            </a:pPr>
            <a:r>
              <a:rPr lang="en-US" sz="2000" dirty="0">
                <a:solidFill>
                  <a:schemeClr val="tx1"/>
                </a:solidFill>
                <a:latin typeface="Sylfaen" pitchFamily="18" charset="0"/>
              </a:rPr>
              <a:t>Luas Wilayah		: 1.365,88 Km</a:t>
            </a:r>
            <a:r>
              <a:rPr lang="en-US" sz="2000" baseline="30000" dirty="0">
                <a:solidFill>
                  <a:schemeClr val="tx1"/>
                </a:solidFill>
                <a:latin typeface="Sylfaen" pitchFamily="18" charset="0"/>
              </a:rPr>
              <a:t>2</a:t>
            </a:r>
          </a:p>
          <a:p>
            <a:pPr marL="342883" indent="-342883" eaLnBrk="1" hangingPunct="1">
              <a:lnSpc>
                <a:spcPct val="90000"/>
              </a:lnSpc>
              <a:buNone/>
              <a:defRPr/>
            </a:pPr>
            <a:r>
              <a:rPr lang="en-US" sz="2000" baseline="30000" dirty="0">
                <a:solidFill>
                  <a:schemeClr val="tx1"/>
                </a:solidFill>
                <a:latin typeface="Sylfaen" pitchFamily="18" charset="0"/>
              </a:rPr>
              <a:t>				 </a:t>
            </a:r>
            <a:r>
              <a:rPr lang="en-US" sz="2000" dirty="0">
                <a:solidFill>
                  <a:schemeClr val="tx1"/>
                </a:solidFill>
                <a:latin typeface="Sylfaen" pitchFamily="18" charset="0"/>
              </a:rPr>
              <a:t> (24% </a:t>
            </a:r>
            <a:r>
              <a:rPr lang="en-US" sz="2000" dirty="0" err="1">
                <a:solidFill>
                  <a:schemeClr val="tx1"/>
                </a:solidFill>
                <a:latin typeface="Sylfaen" pitchFamily="18" charset="0"/>
              </a:rPr>
              <a:t>dari</a:t>
            </a:r>
            <a:r>
              <a:rPr lang="en-US" sz="2000" dirty="0">
                <a:solidFill>
                  <a:schemeClr val="tx1"/>
                </a:solidFill>
                <a:latin typeface="Sylfaen" pitchFamily="18" charset="0"/>
              </a:rPr>
              <a:t> Luas Bali)</a:t>
            </a:r>
          </a:p>
          <a:p>
            <a:pPr eaLnBrk="1" hangingPunct="1">
              <a:lnSpc>
                <a:spcPct val="90000"/>
              </a:lnSpc>
              <a:buClrTx/>
              <a:buFont typeface="Wingdings" panose="05000000000000000000" pitchFamily="2" charset="2"/>
              <a:buChar char="Ø"/>
              <a:defRPr/>
            </a:pPr>
            <a:r>
              <a:rPr lang="en-US" sz="2000" dirty="0" err="1">
                <a:solidFill>
                  <a:schemeClr val="tx1"/>
                </a:solidFill>
                <a:latin typeface="Sylfaen" pitchFamily="18" charset="0"/>
              </a:rPr>
              <a:t>Panjang</a:t>
            </a:r>
            <a:r>
              <a:rPr lang="en-US" sz="2000" dirty="0">
                <a:solidFill>
                  <a:schemeClr val="tx1"/>
                </a:solidFill>
                <a:latin typeface="Sylfaen" pitchFamily="18" charset="0"/>
              </a:rPr>
              <a:t> </a:t>
            </a:r>
            <a:r>
              <a:rPr lang="en-US" sz="2000" dirty="0" err="1">
                <a:solidFill>
                  <a:schemeClr val="tx1"/>
                </a:solidFill>
                <a:latin typeface="Sylfaen" pitchFamily="18" charset="0"/>
              </a:rPr>
              <a:t>Pantai</a:t>
            </a:r>
            <a:r>
              <a:rPr lang="en-US" sz="2000" dirty="0">
                <a:solidFill>
                  <a:schemeClr val="tx1"/>
                </a:solidFill>
                <a:latin typeface="Sylfaen" pitchFamily="18" charset="0"/>
              </a:rPr>
              <a:t>	: 1</a:t>
            </a:r>
            <a:r>
              <a:rPr lang="id-ID" sz="2000" dirty="0">
                <a:solidFill>
                  <a:schemeClr val="tx1"/>
                </a:solidFill>
                <a:latin typeface="Sylfaen" pitchFamily="18" charset="0"/>
              </a:rPr>
              <a:t>57,05</a:t>
            </a:r>
            <a:r>
              <a:rPr lang="en-US" sz="2000" dirty="0">
                <a:solidFill>
                  <a:schemeClr val="tx1"/>
                </a:solidFill>
                <a:latin typeface="Sylfaen" pitchFamily="18" charset="0"/>
              </a:rPr>
              <a:t> Km</a:t>
            </a:r>
          </a:p>
          <a:p>
            <a:pPr eaLnBrk="1" hangingPunct="1">
              <a:lnSpc>
                <a:spcPct val="90000"/>
              </a:lnSpc>
              <a:buClrTx/>
              <a:buFont typeface="Wingdings" panose="05000000000000000000" pitchFamily="2" charset="2"/>
              <a:buChar char="Ø"/>
              <a:defRPr/>
            </a:pPr>
            <a:r>
              <a:rPr lang="en-US" sz="2000" dirty="0" err="1">
                <a:solidFill>
                  <a:schemeClr val="tx1"/>
                </a:solidFill>
                <a:latin typeface="Sylfaen" pitchFamily="18" charset="0"/>
              </a:rPr>
              <a:t>Luas</a:t>
            </a:r>
            <a:r>
              <a:rPr lang="en-US" sz="2000" dirty="0">
                <a:solidFill>
                  <a:schemeClr val="tx1"/>
                </a:solidFill>
                <a:latin typeface="Sylfaen" pitchFamily="18" charset="0"/>
              </a:rPr>
              <a:t> </a:t>
            </a:r>
            <a:r>
              <a:rPr lang="en-US" sz="2000" dirty="0" err="1">
                <a:solidFill>
                  <a:schemeClr val="tx1"/>
                </a:solidFill>
                <a:latin typeface="Sylfaen" pitchFamily="18" charset="0"/>
              </a:rPr>
              <a:t>Perairan</a:t>
            </a:r>
            <a:r>
              <a:rPr lang="en-US" sz="2000" dirty="0">
                <a:solidFill>
                  <a:schemeClr val="tx1"/>
                </a:solidFill>
                <a:latin typeface="Sylfaen" pitchFamily="18" charset="0"/>
              </a:rPr>
              <a:t> </a:t>
            </a:r>
            <a:r>
              <a:rPr lang="en-US" sz="2000" dirty="0" err="1">
                <a:solidFill>
                  <a:schemeClr val="tx1"/>
                </a:solidFill>
                <a:latin typeface="Sylfaen" pitchFamily="18" charset="0"/>
              </a:rPr>
              <a:t>Laut</a:t>
            </a:r>
            <a:r>
              <a:rPr lang="en-US" sz="2000" dirty="0">
                <a:solidFill>
                  <a:schemeClr val="tx1"/>
                </a:solidFill>
                <a:latin typeface="Sylfaen" pitchFamily="18" charset="0"/>
              </a:rPr>
              <a:t>	: 1</a:t>
            </a:r>
            <a:r>
              <a:rPr lang="id-ID" sz="2000" dirty="0">
                <a:solidFill>
                  <a:schemeClr val="tx1"/>
                </a:solidFill>
                <a:latin typeface="Sylfaen" pitchFamily="18" charset="0"/>
              </a:rPr>
              <a:t>.166,75</a:t>
            </a:r>
            <a:r>
              <a:rPr lang="en-US" sz="2000" dirty="0">
                <a:solidFill>
                  <a:schemeClr val="tx1"/>
                </a:solidFill>
                <a:latin typeface="Sylfaen" pitchFamily="18" charset="0"/>
              </a:rPr>
              <a:t> Km</a:t>
            </a:r>
            <a:r>
              <a:rPr lang="en-US" sz="2000" baseline="30000" dirty="0">
                <a:solidFill>
                  <a:schemeClr val="tx1"/>
                </a:solidFill>
                <a:latin typeface="Sylfaen" pitchFamily="18" charset="0"/>
              </a:rPr>
              <a:t>2</a:t>
            </a:r>
            <a:r>
              <a:rPr lang="en-US" sz="2000" dirty="0">
                <a:solidFill>
                  <a:schemeClr val="tx1"/>
                </a:solidFill>
                <a:latin typeface="Sylfaen" pitchFamily="18" charset="0"/>
              </a:rPr>
              <a:t> ( 4 mil )</a:t>
            </a:r>
          </a:p>
          <a:p>
            <a:pPr marL="342883" indent="-342883" eaLnBrk="1" hangingPunct="1">
              <a:lnSpc>
                <a:spcPct val="90000"/>
              </a:lnSpc>
              <a:buNone/>
              <a:defRPr/>
            </a:pPr>
            <a:r>
              <a:rPr lang="en-US" sz="2000" dirty="0">
                <a:solidFill>
                  <a:schemeClr val="tx1"/>
                </a:solidFill>
                <a:latin typeface="Sylfaen" pitchFamily="18" charset="0"/>
              </a:rPr>
              <a:t>    			 	  3,</a:t>
            </a:r>
            <a:r>
              <a:rPr lang="id-ID" sz="2000" dirty="0">
                <a:solidFill>
                  <a:schemeClr val="tx1"/>
                </a:solidFill>
                <a:latin typeface="Sylfaen" pitchFamily="18" charset="0"/>
              </a:rPr>
              <a:t>500,25</a:t>
            </a:r>
            <a:r>
              <a:rPr lang="en-US" sz="2000" dirty="0">
                <a:solidFill>
                  <a:schemeClr val="tx1"/>
                </a:solidFill>
                <a:latin typeface="Sylfaen" pitchFamily="18" charset="0"/>
              </a:rPr>
              <a:t> Km</a:t>
            </a:r>
            <a:r>
              <a:rPr lang="en-US" sz="2000" baseline="30000" dirty="0">
                <a:solidFill>
                  <a:schemeClr val="tx1"/>
                </a:solidFill>
                <a:latin typeface="Sylfaen" pitchFamily="18" charset="0"/>
              </a:rPr>
              <a:t>2</a:t>
            </a:r>
            <a:r>
              <a:rPr lang="en-US" sz="2000" dirty="0">
                <a:solidFill>
                  <a:schemeClr val="tx1"/>
                </a:solidFill>
                <a:latin typeface="Sylfaen" pitchFamily="18" charset="0"/>
              </a:rPr>
              <a:t>  ( 12 mil )</a:t>
            </a:r>
          </a:p>
          <a:p>
            <a:pPr eaLnBrk="1" hangingPunct="1">
              <a:lnSpc>
                <a:spcPct val="90000"/>
              </a:lnSpc>
              <a:buClrTx/>
              <a:buFont typeface="Wingdings" panose="05000000000000000000" pitchFamily="2" charset="2"/>
              <a:buChar char="Ø"/>
              <a:defRPr/>
            </a:pPr>
            <a:r>
              <a:rPr lang="en-US" sz="2000" dirty="0">
                <a:solidFill>
                  <a:schemeClr val="tx1"/>
                </a:solidFill>
                <a:latin typeface="Sylfaen" pitchFamily="18" charset="0"/>
              </a:rPr>
              <a:t>PENDUDUK DENGAN MATA PENCARIAN PERIKANAN :</a:t>
            </a:r>
          </a:p>
          <a:p>
            <a:pPr marL="342883" indent="-342883" eaLnBrk="1" hangingPunct="1">
              <a:lnSpc>
                <a:spcPct val="90000"/>
              </a:lnSpc>
              <a:buNone/>
              <a:defRPr/>
            </a:pPr>
            <a:r>
              <a:rPr lang="en-US" sz="2000" dirty="0">
                <a:solidFill>
                  <a:schemeClr val="tx1"/>
                </a:solidFill>
                <a:latin typeface="Sylfaen" pitchFamily="18" charset="0"/>
              </a:rPr>
              <a:t>	- </a:t>
            </a:r>
            <a:r>
              <a:rPr lang="en-US" sz="2000" dirty="0" err="1">
                <a:solidFill>
                  <a:schemeClr val="tx1"/>
                </a:solidFill>
                <a:latin typeface="Sylfaen" pitchFamily="18" charset="0"/>
              </a:rPr>
              <a:t>Nelayan</a:t>
            </a:r>
            <a:r>
              <a:rPr lang="en-US" sz="2000" dirty="0">
                <a:solidFill>
                  <a:schemeClr val="tx1"/>
                </a:solidFill>
                <a:latin typeface="Sylfaen" pitchFamily="18" charset="0"/>
              </a:rPr>
              <a:t> </a:t>
            </a:r>
            <a:r>
              <a:rPr lang="en-US" sz="2000" dirty="0" err="1">
                <a:solidFill>
                  <a:schemeClr val="tx1"/>
                </a:solidFill>
                <a:latin typeface="Sylfaen" pitchFamily="18" charset="0"/>
              </a:rPr>
              <a:t>Laut</a:t>
            </a:r>
            <a:r>
              <a:rPr lang="en-US" sz="2000" dirty="0">
                <a:solidFill>
                  <a:schemeClr val="tx1"/>
                </a:solidFill>
                <a:latin typeface="Sylfaen" pitchFamily="18" charset="0"/>
              </a:rPr>
              <a:t>	: 5</a:t>
            </a:r>
            <a:r>
              <a:rPr lang="id-ID" sz="2000" dirty="0">
                <a:solidFill>
                  <a:schemeClr val="tx1"/>
                </a:solidFill>
                <a:latin typeface="Sylfaen" pitchFamily="18" charset="0"/>
              </a:rPr>
              <a:t>.</a:t>
            </a:r>
            <a:r>
              <a:rPr lang="en-US" sz="2000" dirty="0">
                <a:solidFill>
                  <a:schemeClr val="tx1"/>
                </a:solidFill>
                <a:latin typeface="Sylfaen" pitchFamily="18" charset="0"/>
              </a:rPr>
              <a:t>341 orang (</a:t>
            </a:r>
            <a:r>
              <a:rPr lang="id-ID" sz="2000" dirty="0">
                <a:solidFill>
                  <a:schemeClr val="tx1"/>
                </a:solidFill>
                <a:latin typeface="Sylfaen" pitchFamily="18" charset="0"/>
              </a:rPr>
              <a:t>1</a:t>
            </a:r>
            <a:r>
              <a:rPr lang="en-US" sz="2000" dirty="0">
                <a:solidFill>
                  <a:schemeClr val="tx1"/>
                </a:solidFill>
                <a:latin typeface="Sylfaen" pitchFamily="18" charset="0"/>
              </a:rPr>
              <a:t>68</a:t>
            </a:r>
            <a:r>
              <a:rPr lang="id-ID" sz="2000" dirty="0">
                <a:solidFill>
                  <a:schemeClr val="tx1"/>
                </a:solidFill>
                <a:latin typeface="Sylfaen" pitchFamily="18" charset="0"/>
              </a:rPr>
              <a:t> </a:t>
            </a:r>
            <a:r>
              <a:rPr lang="en-US" sz="2000" dirty="0">
                <a:solidFill>
                  <a:schemeClr val="tx1"/>
                </a:solidFill>
                <a:latin typeface="Sylfaen" pitchFamily="18" charset="0"/>
              </a:rPr>
              <a:t>KUB)</a:t>
            </a:r>
          </a:p>
          <a:p>
            <a:pPr marL="342883" indent="-342883" eaLnBrk="1" hangingPunct="1">
              <a:lnSpc>
                <a:spcPct val="90000"/>
              </a:lnSpc>
              <a:buNone/>
              <a:defRPr/>
            </a:pPr>
            <a:r>
              <a:rPr lang="en-US" sz="2000" dirty="0">
                <a:solidFill>
                  <a:schemeClr val="tx1"/>
                </a:solidFill>
                <a:latin typeface="Sylfaen" pitchFamily="18" charset="0"/>
              </a:rPr>
              <a:t>	- </a:t>
            </a:r>
            <a:r>
              <a:rPr lang="en-US" sz="2000" dirty="0" err="1">
                <a:solidFill>
                  <a:schemeClr val="tx1"/>
                </a:solidFill>
                <a:latin typeface="Sylfaen" pitchFamily="18" charset="0"/>
              </a:rPr>
              <a:t>Nelayan</a:t>
            </a:r>
            <a:r>
              <a:rPr lang="en-US" sz="2000" dirty="0">
                <a:solidFill>
                  <a:schemeClr val="tx1"/>
                </a:solidFill>
                <a:latin typeface="Sylfaen" pitchFamily="18" charset="0"/>
              </a:rPr>
              <a:t> </a:t>
            </a:r>
            <a:r>
              <a:rPr lang="en-US" sz="2000" dirty="0" err="1">
                <a:solidFill>
                  <a:schemeClr val="tx1"/>
                </a:solidFill>
                <a:latin typeface="Sylfaen" pitchFamily="18" charset="0"/>
              </a:rPr>
              <a:t>Danau</a:t>
            </a:r>
            <a:r>
              <a:rPr lang="en-US" sz="2000" dirty="0">
                <a:solidFill>
                  <a:schemeClr val="tx1"/>
                </a:solidFill>
                <a:latin typeface="Sylfaen" pitchFamily="18" charset="0"/>
              </a:rPr>
              <a:t> 	: 67 orang (2 KUB)</a:t>
            </a:r>
          </a:p>
          <a:p>
            <a:pPr marL="342883" indent="-342883" eaLnBrk="1" hangingPunct="1">
              <a:lnSpc>
                <a:spcPct val="90000"/>
              </a:lnSpc>
              <a:buNone/>
              <a:defRPr/>
            </a:pPr>
            <a:r>
              <a:rPr lang="en-US" sz="2000" dirty="0">
                <a:solidFill>
                  <a:schemeClr val="tx1"/>
                </a:solidFill>
                <a:latin typeface="Sylfaen" pitchFamily="18" charset="0"/>
              </a:rPr>
              <a:t>	- </a:t>
            </a:r>
            <a:r>
              <a:rPr lang="en-US" sz="2000" dirty="0" err="1">
                <a:solidFill>
                  <a:schemeClr val="tx1"/>
                </a:solidFill>
                <a:latin typeface="Sylfaen" pitchFamily="18" charset="0"/>
              </a:rPr>
              <a:t>Pokdakan</a:t>
            </a:r>
            <a:r>
              <a:rPr lang="en-US" sz="2000" dirty="0">
                <a:solidFill>
                  <a:schemeClr val="tx1"/>
                </a:solidFill>
                <a:latin typeface="Sylfaen" pitchFamily="18" charset="0"/>
              </a:rPr>
              <a:t>		: </a:t>
            </a:r>
            <a:r>
              <a:rPr lang="id-ID" sz="2000" dirty="0">
                <a:solidFill>
                  <a:schemeClr val="tx1"/>
                </a:solidFill>
                <a:latin typeface="Sylfaen" pitchFamily="18" charset="0"/>
              </a:rPr>
              <a:t>3.759</a:t>
            </a:r>
            <a:r>
              <a:rPr lang="en-US" sz="2000" dirty="0">
                <a:solidFill>
                  <a:schemeClr val="tx1"/>
                </a:solidFill>
                <a:latin typeface="Sylfaen" pitchFamily="18" charset="0"/>
              </a:rPr>
              <a:t> orang (</a:t>
            </a:r>
            <a:r>
              <a:rPr lang="id-ID" sz="2000" dirty="0">
                <a:solidFill>
                  <a:schemeClr val="tx1"/>
                </a:solidFill>
                <a:latin typeface="Sylfaen" pitchFamily="18" charset="0"/>
              </a:rPr>
              <a:t>86 </a:t>
            </a:r>
            <a:r>
              <a:rPr lang="en-US" sz="2000" dirty="0">
                <a:solidFill>
                  <a:schemeClr val="tx1"/>
                </a:solidFill>
                <a:latin typeface="Sylfaen" pitchFamily="18" charset="0"/>
              </a:rPr>
              <a:t>POKDAKAN)</a:t>
            </a:r>
          </a:p>
          <a:p>
            <a:pPr marL="342883" indent="-342883" eaLnBrk="1" hangingPunct="1">
              <a:lnSpc>
                <a:spcPct val="90000"/>
              </a:lnSpc>
              <a:buNone/>
              <a:defRPr/>
            </a:pPr>
            <a:r>
              <a:rPr lang="en-US" sz="2000" dirty="0">
                <a:solidFill>
                  <a:schemeClr val="tx1"/>
                </a:solidFill>
                <a:latin typeface="Sylfaen" pitchFamily="18" charset="0"/>
              </a:rPr>
              <a:t>	- </a:t>
            </a:r>
            <a:r>
              <a:rPr lang="en-US" sz="2000" dirty="0" err="1">
                <a:solidFill>
                  <a:schemeClr val="tx1"/>
                </a:solidFill>
                <a:latin typeface="Sylfaen" pitchFamily="18" charset="0"/>
              </a:rPr>
              <a:t>Poklahsar</a:t>
            </a:r>
            <a:r>
              <a:rPr lang="en-US" sz="2000" dirty="0">
                <a:solidFill>
                  <a:schemeClr val="tx1"/>
                </a:solidFill>
                <a:latin typeface="Sylfaen" pitchFamily="18" charset="0"/>
              </a:rPr>
              <a:t>		: </a:t>
            </a:r>
            <a:r>
              <a:rPr lang="id-ID" sz="2000" dirty="0">
                <a:solidFill>
                  <a:schemeClr val="tx1"/>
                </a:solidFill>
                <a:latin typeface="Sylfaen" pitchFamily="18" charset="0"/>
              </a:rPr>
              <a:t>1.216</a:t>
            </a:r>
            <a:r>
              <a:rPr lang="en-US" sz="2000" dirty="0">
                <a:solidFill>
                  <a:schemeClr val="tx1"/>
                </a:solidFill>
                <a:latin typeface="Sylfaen" pitchFamily="18" charset="0"/>
              </a:rPr>
              <a:t> orang (</a:t>
            </a:r>
            <a:r>
              <a:rPr lang="id-ID" sz="2000" dirty="0">
                <a:solidFill>
                  <a:schemeClr val="tx1"/>
                </a:solidFill>
                <a:latin typeface="Sylfaen" pitchFamily="18" charset="0"/>
              </a:rPr>
              <a:t>52 </a:t>
            </a:r>
            <a:r>
              <a:rPr lang="en-US" sz="2000" dirty="0">
                <a:solidFill>
                  <a:schemeClr val="tx1"/>
                </a:solidFill>
                <a:latin typeface="Sylfaen" pitchFamily="18" charset="0"/>
              </a:rPr>
              <a:t>POKLAHSAR)</a:t>
            </a:r>
          </a:p>
          <a:p>
            <a:pPr marL="342883" indent="-342883" eaLnBrk="1" hangingPunct="1">
              <a:lnSpc>
                <a:spcPct val="90000"/>
              </a:lnSpc>
              <a:buNone/>
              <a:defRPr/>
            </a:pPr>
            <a:r>
              <a:rPr lang="en-US" sz="2000" dirty="0">
                <a:solidFill>
                  <a:schemeClr val="tx1"/>
                </a:solidFill>
                <a:latin typeface="Sylfaen" pitchFamily="18" charset="0"/>
              </a:rPr>
              <a:t>	- </a:t>
            </a:r>
            <a:r>
              <a:rPr lang="en-US" sz="2000" dirty="0" err="1">
                <a:solidFill>
                  <a:schemeClr val="tx1"/>
                </a:solidFill>
                <a:latin typeface="Sylfaen" pitchFamily="18" charset="0"/>
              </a:rPr>
              <a:t>Pokmaswas</a:t>
            </a:r>
            <a:r>
              <a:rPr lang="en-US" sz="2000" dirty="0">
                <a:solidFill>
                  <a:schemeClr val="tx1"/>
                </a:solidFill>
                <a:latin typeface="Sylfaen" pitchFamily="18" charset="0"/>
              </a:rPr>
              <a:t>		: 10 POKMASWAS (335 orang)</a:t>
            </a:r>
          </a:p>
          <a:p>
            <a:pPr marL="342883" indent="-342883" eaLnBrk="1" hangingPunct="1">
              <a:lnSpc>
                <a:spcPct val="90000"/>
              </a:lnSpc>
              <a:buNone/>
              <a:defRPr/>
            </a:pPr>
            <a:r>
              <a:rPr lang="en-US" sz="2000" dirty="0">
                <a:solidFill>
                  <a:schemeClr val="tx1"/>
                </a:solidFill>
                <a:latin typeface="Sylfaen" pitchFamily="18" charset="0"/>
              </a:rPr>
              <a:t>	- KUGAR		: </a:t>
            </a:r>
            <a:r>
              <a:rPr lang="en-US" sz="2000" dirty="0" err="1">
                <a:solidFill>
                  <a:schemeClr val="tx1"/>
                </a:solidFill>
                <a:latin typeface="Sylfaen" pitchFamily="18" charset="0"/>
              </a:rPr>
              <a:t>Kec</a:t>
            </a:r>
            <a:r>
              <a:rPr lang="en-US" sz="2000" dirty="0">
                <a:solidFill>
                  <a:schemeClr val="tx1"/>
                </a:solidFill>
                <a:latin typeface="Sylfaen" pitchFamily="18" charset="0"/>
              </a:rPr>
              <a:t>. </a:t>
            </a:r>
            <a:r>
              <a:rPr lang="en-US" sz="2000" dirty="0" err="1">
                <a:solidFill>
                  <a:schemeClr val="tx1"/>
                </a:solidFill>
                <a:latin typeface="Sylfaen" pitchFamily="18" charset="0"/>
              </a:rPr>
              <a:t>Gerokgak</a:t>
            </a:r>
            <a:r>
              <a:rPr lang="en-US" sz="2000" dirty="0">
                <a:solidFill>
                  <a:schemeClr val="tx1"/>
                </a:solidFill>
                <a:latin typeface="Sylfaen" pitchFamily="18" charset="0"/>
              </a:rPr>
              <a:t> = 16 </a:t>
            </a:r>
            <a:r>
              <a:rPr lang="en-US" sz="2000" dirty="0" err="1">
                <a:solidFill>
                  <a:schemeClr val="tx1"/>
                </a:solidFill>
                <a:latin typeface="Sylfaen" pitchFamily="18" charset="0"/>
              </a:rPr>
              <a:t>Kelompok</a:t>
            </a:r>
            <a:r>
              <a:rPr lang="en-US" sz="2000" dirty="0">
                <a:solidFill>
                  <a:schemeClr val="tx1"/>
                </a:solidFill>
                <a:latin typeface="Sylfaen" pitchFamily="18" charset="0"/>
              </a:rPr>
              <a:t> (143 orang)</a:t>
            </a:r>
          </a:p>
          <a:p>
            <a:pPr marL="342883" indent="-342883" eaLnBrk="1" hangingPunct="1">
              <a:lnSpc>
                <a:spcPct val="90000"/>
              </a:lnSpc>
              <a:buNone/>
              <a:defRPr/>
            </a:pPr>
            <a:r>
              <a:rPr lang="en-US" sz="2000" dirty="0">
                <a:solidFill>
                  <a:schemeClr val="tx1"/>
                </a:solidFill>
                <a:latin typeface="Sylfaen" pitchFamily="18" charset="0"/>
              </a:rPr>
              <a:t>				  </a:t>
            </a:r>
            <a:r>
              <a:rPr lang="en-US" sz="2000" dirty="0" err="1">
                <a:solidFill>
                  <a:schemeClr val="tx1"/>
                </a:solidFill>
                <a:latin typeface="Sylfaen" pitchFamily="18" charset="0"/>
              </a:rPr>
              <a:t>Kec</a:t>
            </a:r>
            <a:r>
              <a:rPr lang="en-US" sz="2000" dirty="0">
                <a:solidFill>
                  <a:schemeClr val="tx1"/>
                </a:solidFill>
                <a:latin typeface="Sylfaen" pitchFamily="18" charset="0"/>
              </a:rPr>
              <a:t>. </a:t>
            </a:r>
            <a:r>
              <a:rPr lang="en-US" sz="2000" dirty="0" err="1">
                <a:solidFill>
                  <a:schemeClr val="tx1"/>
                </a:solidFill>
                <a:latin typeface="Sylfaen" pitchFamily="18" charset="0"/>
              </a:rPr>
              <a:t>Tejakula</a:t>
            </a:r>
            <a:r>
              <a:rPr lang="en-US" sz="2000" dirty="0">
                <a:solidFill>
                  <a:schemeClr val="tx1"/>
                </a:solidFill>
                <a:latin typeface="Sylfaen" pitchFamily="18" charset="0"/>
              </a:rPr>
              <a:t> = 7 </a:t>
            </a:r>
            <a:r>
              <a:rPr lang="en-US" sz="2000" dirty="0" err="1">
                <a:solidFill>
                  <a:schemeClr val="tx1"/>
                </a:solidFill>
                <a:latin typeface="Sylfaen" pitchFamily="18" charset="0"/>
              </a:rPr>
              <a:t>Kelompok</a:t>
            </a:r>
            <a:r>
              <a:rPr lang="en-US" sz="2000" dirty="0">
                <a:solidFill>
                  <a:schemeClr val="tx1"/>
                </a:solidFill>
                <a:latin typeface="Sylfaen" pitchFamily="18" charset="0"/>
              </a:rPr>
              <a:t> (63 orang)	</a:t>
            </a:r>
          </a:p>
          <a:p>
            <a:pPr marL="342883" indent="-342883" eaLnBrk="1" hangingPunct="1">
              <a:lnSpc>
                <a:spcPct val="90000"/>
              </a:lnSpc>
              <a:buNone/>
              <a:defRPr/>
            </a:pPr>
            <a:endParaRPr lang="en-US" sz="2000" dirty="0">
              <a:solidFill>
                <a:schemeClr val="tx1"/>
              </a:solidFill>
              <a:latin typeface="Sylfaen" pitchFamily="18" charset="0"/>
            </a:endParaRPr>
          </a:p>
        </p:txBody>
      </p:sp>
      <p:sp>
        <p:nvSpPr>
          <p:cNvPr id="14" name="Rectangle 13">
            <a:extLst>
              <a:ext uri="{FF2B5EF4-FFF2-40B4-BE49-F238E27FC236}">
                <a16:creationId xmlns:a16="http://schemas.microsoft.com/office/drawing/2014/main" id="{A0FD9E1C-0474-4914-A448-C0282C63E6D7}"/>
              </a:ext>
            </a:extLst>
          </p:cNvPr>
          <p:cNvSpPr/>
          <p:nvPr/>
        </p:nvSpPr>
        <p:spPr>
          <a:xfrm rot="21311219">
            <a:off x="927306" y="414929"/>
            <a:ext cx="2523485" cy="1323439"/>
          </a:xfrm>
          <a:prstGeom prst="rect">
            <a:avLst/>
          </a:prstGeom>
          <a:solidFill>
            <a:schemeClr val="accent6">
              <a:lumMod val="40000"/>
              <a:lumOff val="60000"/>
            </a:schemeClr>
          </a:solidFill>
          <a:ln>
            <a:solidFill>
              <a:schemeClr val="tx1"/>
            </a:solidFill>
          </a:ln>
        </p:spPr>
        <p:txBody>
          <a:bodyPr wrap="square" lIns="91440" tIns="45720" rIns="91440" bIns="45720">
            <a:spAutoFit/>
          </a:bodyPr>
          <a:lstStyle/>
          <a:p>
            <a:pPr algn="ctr"/>
            <a:r>
              <a:rPr lang="en-US" sz="4000" b="1" cap="none" spc="0" dirty="0">
                <a:ln w="0"/>
                <a:solidFill>
                  <a:srgbClr val="FF0000"/>
                </a:solidFill>
                <a:effectLst>
                  <a:outerShdw blurRad="38100" dist="19050" dir="2700000" algn="tl" rotWithShape="0">
                    <a:schemeClr val="dk1">
                      <a:alpha val="40000"/>
                    </a:schemeClr>
                  </a:outerShdw>
                </a:effectLst>
              </a:rPr>
              <a:t>KONDISI UMUM</a:t>
            </a:r>
            <a:endParaRPr lang="en-US" sz="4000" b="0" cap="none" spc="0" dirty="0">
              <a:ln w="0"/>
              <a:solidFill>
                <a:schemeClr val="tx1"/>
              </a:solidFill>
              <a:effectLst>
                <a:outerShdw blurRad="38100" dist="19050" dir="2700000" algn="tl" rotWithShape="0">
                  <a:schemeClr val="dk1">
                    <a:alpha val="40000"/>
                  </a:schemeClr>
                </a:outerShdw>
              </a:effectLst>
            </a:endParaRPr>
          </a:p>
        </p:txBody>
      </p:sp>
      <p:pic>
        <p:nvPicPr>
          <p:cNvPr id="6" name="Picture 5">
            <a:extLst>
              <a:ext uri="{FF2B5EF4-FFF2-40B4-BE49-F238E27FC236}">
                <a16:creationId xmlns:a16="http://schemas.microsoft.com/office/drawing/2014/main" id="{7CB303F8-C0F5-4846-9532-5596B70CF654}"/>
              </a:ext>
            </a:extLst>
          </p:cNvPr>
          <p:cNvPicPr>
            <a:picLocks noChangeAspect="1"/>
          </p:cNvPicPr>
          <p:nvPr/>
        </p:nvPicPr>
        <p:blipFill>
          <a:blip r:embed="rId3"/>
          <a:stretch>
            <a:fillRect/>
          </a:stretch>
        </p:blipFill>
        <p:spPr>
          <a:xfrm>
            <a:off x="6730142" y="119669"/>
            <a:ext cx="5272558" cy="3730909"/>
          </a:xfrm>
          <a:prstGeom prst="rect">
            <a:avLst/>
          </a:prstGeom>
        </p:spPr>
      </p:pic>
    </p:spTree>
    <p:extLst>
      <p:ext uri="{BB962C8B-B14F-4D97-AF65-F5344CB8AC3E}">
        <p14:creationId xmlns:p14="http://schemas.microsoft.com/office/powerpoint/2010/main" val="30894981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78724" name="Rectangle 4"/>
          <p:cNvSpPr>
            <a:spLocks noGrp="1" noChangeArrowheads="1"/>
          </p:cNvSpPr>
          <p:nvPr>
            <p:ph type="body" sz="half" idx="1"/>
          </p:nvPr>
        </p:nvSpPr>
        <p:spPr>
          <a:xfrm>
            <a:off x="1621631" y="1752600"/>
            <a:ext cx="6750050" cy="4800600"/>
          </a:xfrm>
        </p:spPr>
        <p:txBody>
          <a:bodyPr/>
          <a:lstStyle/>
          <a:p>
            <a:pPr eaLnBrk="1" hangingPunct="1">
              <a:lnSpc>
                <a:spcPct val="90000"/>
              </a:lnSpc>
            </a:pPr>
            <a:endParaRPr lang="en-US" sz="2000" b="1">
              <a:solidFill>
                <a:srgbClr val="FFFF00"/>
              </a:solidFill>
              <a:latin typeface="Tempus Sans ITC" pitchFamily="82" charset="0"/>
            </a:endParaRPr>
          </a:p>
          <a:p>
            <a:pPr eaLnBrk="1" hangingPunct="1">
              <a:lnSpc>
                <a:spcPct val="90000"/>
              </a:lnSpc>
              <a:buFont typeface="Wingdings" pitchFamily="2" charset="2"/>
              <a:buNone/>
            </a:pPr>
            <a:endParaRPr lang="en-US" sz="2000" b="1">
              <a:latin typeface="Tempus Sans ITC" pitchFamily="82" charset="0"/>
            </a:endParaRPr>
          </a:p>
        </p:txBody>
      </p:sp>
      <p:sp>
        <p:nvSpPr>
          <p:cNvPr id="2078728" name="Rectangle 8"/>
          <p:cNvSpPr>
            <a:spLocks noChangeArrowheads="1"/>
          </p:cNvSpPr>
          <p:nvPr/>
        </p:nvSpPr>
        <p:spPr bwMode="auto">
          <a:xfrm>
            <a:off x="471949" y="76200"/>
            <a:ext cx="11223522" cy="6705600"/>
          </a:xfrm>
          <a:prstGeom prst="rect">
            <a:avLst/>
          </a:prstGeom>
          <a:noFill/>
          <a:ln w="38100" cmpd="dbl">
            <a:solidFill>
              <a:srgbClr val="FF00FF"/>
            </a:solidFill>
            <a:miter lim="800000"/>
            <a:headEnd/>
            <a:tailEnd/>
          </a:ln>
          <a:effectLst/>
        </p:spPr>
        <p:txBody>
          <a:bodyPr lIns="91415" tIns="45707" rIns="91415" bIns="45707"/>
          <a:lstStyle/>
          <a:p>
            <a:pPr marL="533243" indent="-533243" algn="ctr" defTabSz="914400" fontAlgn="base">
              <a:lnSpc>
                <a:spcPct val="90000"/>
              </a:lnSpc>
              <a:spcBef>
                <a:spcPct val="20000"/>
              </a:spcBef>
              <a:spcAft>
                <a:spcPct val="0"/>
              </a:spcAft>
              <a:buClr>
                <a:srgbClr val="D2611C"/>
              </a:buClr>
              <a:buSzPct val="80000"/>
              <a:defRPr/>
            </a:pPr>
            <a:r>
              <a:rPr lang="en-US" sz="2400" b="1" dirty="0">
                <a:solidFill>
                  <a:prstClr val="black"/>
                </a:solidFill>
                <a:effectLst>
                  <a:outerShdw blurRad="38100" dist="38100" dir="2700000" algn="tl">
                    <a:srgbClr val="C0C0C0"/>
                  </a:outerShdw>
                </a:effectLst>
                <a:latin typeface="Sylfaen" pitchFamily="18" charset="0"/>
                <a:cs typeface="Arial" charset="0"/>
              </a:rPr>
              <a:t>POTENSI PERIKANAN DAN KELAUTAN</a:t>
            </a:r>
          </a:p>
          <a:p>
            <a:pPr marL="533243" indent="-533243" algn="ctr" defTabSz="914400" fontAlgn="base">
              <a:lnSpc>
                <a:spcPct val="90000"/>
              </a:lnSpc>
              <a:spcBef>
                <a:spcPct val="20000"/>
              </a:spcBef>
              <a:spcAft>
                <a:spcPct val="0"/>
              </a:spcAft>
              <a:buClr>
                <a:srgbClr val="D2611C"/>
              </a:buClr>
              <a:buSzPct val="80000"/>
              <a:defRPr/>
            </a:pPr>
            <a:r>
              <a:rPr lang="en-US" sz="2400" b="1" dirty="0">
                <a:solidFill>
                  <a:prstClr val="black"/>
                </a:solidFill>
                <a:effectLst>
                  <a:outerShdw blurRad="38100" dist="38100" dir="2700000" algn="tl">
                    <a:srgbClr val="C0C0C0"/>
                  </a:outerShdw>
                </a:effectLst>
                <a:latin typeface="Sylfaen" pitchFamily="18" charset="0"/>
              </a:rPr>
              <a:t>KABUPATEN BULELENG</a:t>
            </a:r>
            <a:endParaRPr lang="en-US" sz="2400" b="1" dirty="0">
              <a:solidFill>
                <a:prstClr val="black"/>
              </a:solidFill>
              <a:effectLst>
                <a:outerShdw blurRad="38100" dist="38100" dir="2700000" algn="tl">
                  <a:srgbClr val="C0C0C0"/>
                </a:outerShdw>
              </a:effectLst>
              <a:latin typeface="Sylfaen" pitchFamily="18" charset="0"/>
              <a:cs typeface="Arial" charset="0"/>
            </a:endParaRPr>
          </a:p>
          <a:p>
            <a:pPr marL="533243" indent="-533243" defTabSz="914400" fontAlgn="base">
              <a:lnSpc>
                <a:spcPct val="90000"/>
              </a:lnSpc>
              <a:spcBef>
                <a:spcPct val="20000"/>
              </a:spcBef>
              <a:spcAft>
                <a:spcPct val="0"/>
              </a:spcAft>
              <a:buClr>
                <a:srgbClr val="D2611C"/>
              </a:buClr>
              <a:buSzPct val="80000"/>
              <a:defRPr/>
            </a:pPr>
            <a:r>
              <a:rPr lang="en-US" dirty="0">
                <a:solidFill>
                  <a:prstClr val="black"/>
                </a:solidFill>
                <a:effectLst>
                  <a:outerShdw blurRad="38100" dist="38100" dir="2700000" algn="tl">
                    <a:srgbClr val="C0C0C0"/>
                  </a:outerShdw>
                </a:effectLst>
                <a:latin typeface="Sylfaen" pitchFamily="18" charset="0"/>
                <a:cs typeface="Arial" charset="0"/>
              </a:rPr>
              <a:t>a.	</a:t>
            </a:r>
            <a:r>
              <a:rPr lang="en-US" b="1" dirty="0" err="1">
                <a:solidFill>
                  <a:prstClr val="black"/>
                </a:solidFill>
                <a:effectLst>
                  <a:outerShdw blurRad="38100" dist="38100" dir="2700000" algn="tl">
                    <a:srgbClr val="C0C0C0"/>
                  </a:outerShdw>
                </a:effectLst>
                <a:latin typeface="Sylfaen" pitchFamily="18" charset="0"/>
                <a:cs typeface="Arial" charset="0"/>
              </a:rPr>
              <a:t>Potensi</a:t>
            </a:r>
            <a:r>
              <a:rPr lang="en-US" b="1" dirty="0">
                <a:solidFill>
                  <a:prstClr val="black"/>
                </a:solidFill>
                <a:effectLst>
                  <a:outerShdw blurRad="38100" dist="38100" dir="2700000" algn="tl">
                    <a:srgbClr val="C0C0C0"/>
                  </a:outerShdw>
                </a:effectLst>
                <a:latin typeface="Sylfaen" pitchFamily="18" charset="0"/>
                <a:cs typeface="Arial" charset="0"/>
              </a:rPr>
              <a:t> </a:t>
            </a:r>
            <a:r>
              <a:rPr lang="en-US" b="1" dirty="0" err="1">
                <a:solidFill>
                  <a:prstClr val="black"/>
                </a:solidFill>
                <a:effectLst>
                  <a:outerShdw blurRad="38100" dist="38100" dir="2700000" algn="tl">
                    <a:srgbClr val="C0C0C0"/>
                  </a:outerShdw>
                </a:effectLst>
                <a:latin typeface="Sylfaen" pitchFamily="18" charset="0"/>
                <a:cs typeface="Arial" charset="0"/>
              </a:rPr>
              <a:t>Perikanan</a:t>
            </a:r>
            <a:r>
              <a:rPr lang="en-US" b="1" dirty="0">
                <a:solidFill>
                  <a:prstClr val="black"/>
                </a:solidFill>
                <a:effectLst>
                  <a:outerShdw blurRad="38100" dist="38100" dir="2700000" algn="tl">
                    <a:srgbClr val="C0C0C0"/>
                  </a:outerShdw>
                </a:effectLst>
                <a:latin typeface="Sylfaen" pitchFamily="18" charset="0"/>
                <a:cs typeface="Arial" charset="0"/>
              </a:rPr>
              <a:t> </a:t>
            </a:r>
            <a:r>
              <a:rPr lang="en-US" b="1" dirty="0" err="1">
                <a:solidFill>
                  <a:prstClr val="black"/>
                </a:solidFill>
                <a:effectLst>
                  <a:outerShdw blurRad="38100" dist="38100" dir="2700000" algn="tl">
                    <a:srgbClr val="C0C0C0"/>
                  </a:outerShdw>
                </a:effectLst>
                <a:latin typeface="Sylfaen" pitchFamily="18" charset="0"/>
                <a:cs typeface="Arial" charset="0"/>
              </a:rPr>
              <a:t>Laut</a:t>
            </a:r>
            <a:endParaRPr lang="en-US" b="1" dirty="0">
              <a:solidFill>
                <a:prstClr val="black"/>
              </a:solidFill>
              <a:effectLst>
                <a:outerShdw blurRad="38100" dist="38100" dir="2700000" algn="tl">
                  <a:srgbClr val="C0C0C0"/>
                </a:outerShdw>
              </a:effectLst>
              <a:latin typeface="Sylfaen" pitchFamily="18" charset="0"/>
              <a:cs typeface="Arial" charset="0"/>
            </a:endParaRPr>
          </a:p>
          <a:p>
            <a:pPr marL="533243" indent="-533243" defTabSz="914400" fontAlgn="base">
              <a:spcBef>
                <a:spcPct val="0"/>
              </a:spcBef>
              <a:spcAft>
                <a:spcPct val="0"/>
              </a:spcAft>
              <a:buClr>
                <a:srgbClr val="D2611C"/>
              </a:buClr>
              <a:buSzPct val="80000"/>
              <a:defRPr/>
            </a:pPr>
            <a:r>
              <a:rPr lang="en-US" dirty="0">
                <a:solidFill>
                  <a:prstClr val="black"/>
                </a:solidFill>
                <a:effectLst>
                  <a:outerShdw blurRad="38100" dist="38100" dir="2700000" algn="tl">
                    <a:srgbClr val="C0C0C0"/>
                  </a:outerShdw>
                </a:effectLst>
                <a:latin typeface="Sylfaen" pitchFamily="18" charset="0"/>
                <a:cs typeface="Arial" charset="0"/>
              </a:rPr>
              <a:t>	1. </a:t>
            </a:r>
            <a:r>
              <a:rPr lang="en-US" dirty="0" err="1">
                <a:solidFill>
                  <a:prstClr val="black"/>
                </a:solidFill>
                <a:effectLst>
                  <a:outerShdw blurRad="38100" dist="38100" dir="2700000" algn="tl">
                    <a:srgbClr val="C0C0C0"/>
                  </a:outerShdw>
                </a:effectLst>
                <a:latin typeface="Sylfaen" pitchFamily="18" charset="0"/>
                <a:cs typeface="Arial" charset="0"/>
              </a:rPr>
              <a:t>Perikanan</a:t>
            </a:r>
            <a:r>
              <a:rPr lang="en-US" dirty="0">
                <a:solidFill>
                  <a:prstClr val="black"/>
                </a:solidFill>
                <a:effectLst>
                  <a:outerShdw blurRad="38100" dist="38100" dir="2700000" algn="tl">
                    <a:srgbClr val="C0C0C0"/>
                  </a:outerShdw>
                </a:effectLst>
                <a:latin typeface="Sylfaen" pitchFamily="18" charset="0"/>
                <a:cs typeface="Arial" charset="0"/>
              </a:rPr>
              <a:t> </a:t>
            </a:r>
            <a:r>
              <a:rPr lang="en-US" dirty="0" err="1">
                <a:solidFill>
                  <a:prstClr val="black"/>
                </a:solidFill>
                <a:effectLst>
                  <a:outerShdw blurRad="38100" dist="38100" dir="2700000" algn="tl">
                    <a:srgbClr val="C0C0C0"/>
                  </a:outerShdw>
                </a:effectLst>
                <a:latin typeface="Sylfaen" pitchFamily="18" charset="0"/>
                <a:cs typeface="Arial" charset="0"/>
              </a:rPr>
              <a:t>Tangkap</a:t>
            </a:r>
            <a:r>
              <a:rPr lang="en-US" dirty="0">
                <a:solidFill>
                  <a:prstClr val="black"/>
                </a:solidFill>
                <a:effectLst>
                  <a:outerShdw blurRad="38100" dist="38100" dir="2700000" algn="tl">
                    <a:srgbClr val="C0C0C0"/>
                  </a:outerShdw>
                </a:effectLst>
                <a:latin typeface="Sylfaen" pitchFamily="18" charset="0"/>
                <a:cs typeface="Arial" charset="0"/>
              </a:rPr>
              <a:t> (WPP 713)	: 20.119 Ton</a:t>
            </a:r>
          </a:p>
          <a:p>
            <a:pPr marL="533243" indent="-533243" defTabSz="914400" fontAlgn="base">
              <a:spcBef>
                <a:spcPct val="0"/>
              </a:spcBef>
              <a:spcAft>
                <a:spcPct val="0"/>
              </a:spcAft>
              <a:buClr>
                <a:srgbClr val="D2611C"/>
              </a:buClr>
              <a:buSzPct val="80000"/>
              <a:defRPr/>
            </a:pPr>
            <a:r>
              <a:rPr lang="en-US" dirty="0">
                <a:solidFill>
                  <a:prstClr val="black"/>
                </a:solidFill>
                <a:effectLst>
                  <a:outerShdw blurRad="38100" dist="38100" dir="2700000" algn="tl">
                    <a:srgbClr val="C0C0C0"/>
                  </a:outerShdw>
                </a:effectLst>
                <a:latin typeface="Sylfaen" pitchFamily="18" charset="0"/>
                <a:cs typeface="Arial" charset="0"/>
              </a:rPr>
              <a:t>	2. </a:t>
            </a:r>
            <a:r>
              <a:rPr lang="en-US" dirty="0" err="1">
                <a:solidFill>
                  <a:prstClr val="black"/>
                </a:solidFill>
                <a:effectLst>
                  <a:outerShdw blurRad="38100" dist="38100" dir="2700000" algn="tl">
                    <a:srgbClr val="C0C0C0"/>
                  </a:outerShdw>
                </a:effectLst>
                <a:latin typeface="Sylfaen" pitchFamily="18" charset="0"/>
                <a:cs typeface="Arial" charset="0"/>
              </a:rPr>
              <a:t>Perikanan</a:t>
            </a:r>
            <a:r>
              <a:rPr lang="en-US" dirty="0">
                <a:solidFill>
                  <a:prstClr val="black"/>
                </a:solidFill>
                <a:effectLst>
                  <a:outerShdw blurRad="38100" dist="38100" dir="2700000" algn="tl">
                    <a:srgbClr val="C0C0C0"/>
                  </a:outerShdw>
                </a:effectLst>
                <a:latin typeface="Sylfaen" pitchFamily="18" charset="0"/>
                <a:cs typeface="Arial" charset="0"/>
              </a:rPr>
              <a:t> </a:t>
            </a:r>
            <a:r>
              <a:rPr lang="en-US" dirty="0" err="1">
                <a:solidFill>
                  <a:prstClr val="black"/>
                </a:solidFill>
                <a:effectLst>
                  <a:outerShdw blurRad="38100" dist="38100" dir="2700000" algn="tl">
                    <a:srgbClr val="C0C0C0"/>
                  </a:outerShdw>
                </a:effectLst>
                <a:latin typeface="Sylfaen" pitchFamily="18" charset="0"/>
                <a:cs typeface="Arial" charset="0"/>
              </a:rPr>
              <a:t>Budidaya</a:t>
            </a:r>
            <a:r>
              <a:rPr lang="en-US" dirty="0">
                <a:solidFill>
                  <a:prstClr val="black"/>
                </a:solidFill>
                <a:effectLst>
                  <a:outerShdw blurRad="38100" dist="38100" dir="2700000" algn="tl">
                    <a:srgbClr val="C0C0C0"/>
                  </a:outerShdw>
                </a:effectLst>
                <a:latin typeface="Sylfaen" pitchFamily="18" charset="0"/>
                <a:cs typeface="Arial" charset="0"/>
              </a:rPr>
              <a:t>			: </a:t>
            </a:r>
          </a:p>
          <a:p>
            <a:pPr marL="533243" indent="-533243" defTabSz="914400" fontAlgn="base">
              <a:spcBef>
                <a:spcPct val="0"/>
              </a:spcBef>
              <a:spcAft>
                <a:spcPct val="0"/>
              </a:spcAft>
              <a:buClr>
                <a:srgbClr val="D2611C"/>
              </a:buClr>
              <a:buSzPct val="80000"/>
              <a:defRPr/>
            </a:pPr>
            <a:r>
              <a:rPr lang="en-US" dirty="0">
                <a:solidFill>
                  <a:prstClr val="black"/>
                </a:solidFill>
                <a:effectLst>
                  <a:outerShdw blurRad="38100" dist="38100" dir="2700000" algn="tl">
                    <a:srgbClr val="C0C0C0"/>
                  </a:outerShdw>
                </a:effectLst>
                <a:latin typeface="Sylfaen" pitchFamily="18" charset="0"/>
                <a:cs typeface="Arial" charset="0"/>
              </a:rPr>
              <a:t>	    - </a:t>
            </a:r>
            <a:r>
              <a:rPr lang="en-US" dirty="0" err="1">
                <a:solidFill>
                  <a:prstClr val="black"/>
                </a:solidFill>
                <a:effectLst>
                  <a:outerShdw blurRad="38100" dist="38100" dir="2700000" algn="tl">
                    <a:srgbClr val="C0C0C0"/>
                  </a:outerShdw>
                </a:effectLst>
                <a:latin typeface="Sylfaen" pitchFamily="18" charset="0"/>
                <a:cs typeface="Arial" charset="0"/>
              </a:rPr>
              <a:t>Budidaya</a:t>
            </a:r>
            <a:r>
              <a:rPr lang="en-US" dirty="0">
                <a:solidFill>
                  <a:prstClr val="black"/>
                </a:solidFill>
                <a:effectLst>
                  <a:outerShdw blurRad="38100" dist="38100" dir="2700000" algn="tl">
                    <a:srgbClr val="C0C0C0"/>
                  </a:outerShdw>
                </a:effectLst>
                <a:latin typeface="Sylfaen" pitchFamily="18" charset="0"/>
                <a:cs typeface="Arial" charset="0"/>
              </a:rPr>
              <a:t> </a:t>
            </a:r>
            <a:r>
              <a:rPr lang="en-US" dirty="0" err="1">
                <a:solidFill>
                  <a:prstClr val="black"/>
                </a:solidFill>
                <a:effectLst>
                  <a:outerShdw blurRad="38100" dist="38100" dir="2700000" algn="tl">
                    <a:srgbClr val="C0C0C0"/>
                  </a:outerShdw>
                </a:effectLst>
                <a:latin typeface="Sylfaen" pitchFamily="18" charset="0"/>
                <a:cs typeface="Arial" charset="0"/>
              </a:rPr>
              <a:t>Kerapu-Bandeng-Kakap</a:t>
            </a:r>
            <a:r>
              <a:rPr lang="en-US" dirty="0">
                <a:solidFill>
                  <a:prstClr val="black"/>
                </a:solidFill>
                <a:effectLst>
                  <a:outerShdw blurRad="38100" dist="38100" dir="2700000" algn="tl">
                    <a:srgbClr val="C0C0C0"/>
                  </a:outerShdw>
                </a:effectLst>
                <a:latin typeface="Sylfaen" pitchFamily="18" charset="0"/>
                <a:cs typeface="Arial" charset="0"/>
              </a:rPr>
              <a:t>	: 750 Ha</a:t>
            </a:r>
          </a:p>
          <a:p>
            <a:pPr marL="533243" indent="-533243" defTabSz="914400" fontAlgn="base">
              <a:spcBef>
                <a:spcPct val="0"/>
              </a:spcBef>
              <a:spcAft>
                <a:spcPct val="0"/>
              </a:spcAft>
              <a:buClr>
                <a:srgbClr val="D2611C"/>
              </a:buClr>
              <a:buSzPct val="80000"/>
              <a:defRPr/>
            </a:pPr>
            <a:r>
              <a:rPr lang="en-US" dirty="0">
                <a:solidFill>
                  <a:prstClr val="black"/>
                </a:solidFill>
                <a:effectLst>
                  <a:outerShdw blurRad="38100" dist="38100" dir="2700000" algn="tl">
                    <a:srgbClr val="C0C0C0"/>
                  </a:outerShdw>
                </a:effectLst>
                <a:latin typeface="Sylfaen" pitchFamily="18" charset="0"/>
                <a:cs typeface="Arial" charset="0"/>
              </a:rPr>
              <a:t>	    - </a:t>
            </a:r>
            <a:r>
              <a:rPr lang="en-US" dirty="0" err="1">
                <a:solidFill>
                  <a:prstClr val="black"/>
                </a:solidFill>
                <a:effectLst>
                  <a:outerShdw blurRad="38100" dist="38100" dir="2700000" algn="tl">
                    <a:srgbClr val="C0C0C0"/>
                  </a:outerShdw>
                </a:effectLst>
                <a:latin typeface="Sylfaen" pitchFamily="18" charset="0"/>
                <a:cs typeface="Arial" charset="0"/>
              </a:rPr>
              <a:t>Budidaya</a:t>
            </a:r>
            <a:r>
              <a:rPr lang="en-US" dirty="0">
                <a:solidFill>
                  <a:prstClr val="black"/>
                </a:solidFill>
                <a:effectLst>
                  <a:outerShdw blurRad="38100" dist="38100" dir="2700000" algn="tl">
                    <a:srgbClr val="C0C0C0"/>
                  </a:outerShdw>
                </a:effectLst>
                <a:latin typeface="Sylfaen" pitchFamily="18" charset="0"/>
                <a:cs typeface="Arial" charset="0"/>
              </a:rPr>
              <a:t> </a:t>
            </a:r>
            <a:r>
              <a:rPr lang="en-US" dirty="0" err="1">
                <a:solidFill>
                  <a:prstClr val="black"/>
                </a:solidFill>
                <a:effectLst>
                  <a:outerShdw blurRad="38100" dist="38100" dir="2700000" algn="tl">
                    <a:srgbClr val="C0C0C0"/>
                  </a:outerShdw>
                </a:effectLst>
                <a:latin typeface="Sylfaen" pitchFamily="18" charset="0"/>
                <a:cs typeface="Arial" charset="0"/>
              </a:rPr>
              <a:t>Mutiara</a:t>
            </a:r>
            <a:r>
              <a:rPr lang="en-US" dirty="0">
                <a:solidFill>
                  <a:prstClr val="black"/>
                </a:solidFill>
                <a:effectLst>
                  <a:outerShdw blurRad="38100" dist="38100" dir="2700000" algn="tl">
                    <a:srgbClr val="C0C0C0"/>
                  </a:outerShdw>
                </a:effectLst>
                <a:latin typeface="Sylfaen" pitchFamily="18" charset="0"/>
                <a:cs typeface="Arial" charset="0"/>
              </a:rPr>
              <a:t>			: 250 Ha</a:t>
            </a:r>
          </a:p>
          <a:p>
            <a:pPr marL="533243" indent="-533243" defTabSz="914400" fontAlgn="base">
              <a:spcBef>
                <a:spcPct val="0"/>
              </a:spcBef>
              <a:spcAft>
                <a:spcPct val="0"/>
              </a:spcAft>
              <a:buClr>
                <a:srgbClr val="D2611C"/>
              </a:buClr>
              <a:buSzPct val="80000"/>
              <a:defRPr/>
            </a:pPr>
            <a:r>
              <a:rPr lang="en-US" dirty="0">
                <a:solidFill>
                  <a:prstClr val="black"/>
                </a:solidFill>
                <a:effectLst>
                  <a:outerShdw blurRad="38100" dist="38100" dir="2700000" algn="tl">
                    <a:srgbClr val="C0C0C0"/>
                  </a:outerShdw>
                </a:effectLst>
                <a:latin typeface="Sylfaen" pitchFamily="18" charset="0"/>
                <a:cs typeface="Arial" charset="0"/>
              </a:rPr>
              <a:t>	    - </a:t>
            </a:r>
            <a:r>
              <a:rPr lang="en-US" dirty="0" err="1">
                <a:solidFill>
                  <a:prstClr val="black"/>
                </a:solidFill>
                <a:effectLst>
                  <a:outerShdw blurRad="38100" dist="38100" dir="2700000" algn="tl">
                    <a:srgbClr val="C0C0C0"/>
                  </a:outerShdw>
                </a:effectLst>
                <a:latin typeface="Sylfaen" pitchFamily="18" charset="0"/>
                <a:cs typeface="Arial" charset="0"/>
              </a:rPr>
              <a:t>Budidaya</a:t>
            </a:r>
            <a:r>
              <a:rPr lang="en-US" dirty="0">
                <a:solidFill>
                  <a:prstClr val="black"/>
                </a:solidFill>
                <a:effectLst>
                  <a:outerShdw blurRad="38100" dist="38100" dir="2700000" algn="tl">
                    <a:srgbClr val="C0C0C0"/>
                  </a:outerShdw>
                </a:effectLst>
                <a:latin typeface="Sylfaen" pitchFamily="18" charset="0"/>
                <a:cs typeface="Arial" charset="0"/>
              </a:rPr>
              <a:t> </a:t>
            </a:r>
            <a:r>
              <a:rPr lang="en-US" dirty="0" err="1">
                <a:solidFill>
                  <a:prstClr val="black"/>
                </a:solidFill>
                <a:effectLst>
                  <a:outerShdw blurRad="38100" dist="38100" dir="2700000" algn="tl">
                    <a:srgbClr val="C0C0C0"/>
                  </a:outerShdw>
                </a:effectLst>
                <a:latin typeface="Sylfaen" pitchFamily="18" charset="0"/>
                <a:cs typeface="Arial" charset="0"/>
              </a:rPr>
              <a:t>Rumput</a:t>
            </a:r>
            <a:r>
              <a:rPr lang="en-US" dirty="0">
                <a:solidFill>
                  <a:prstClr val="black"/>
                </a:solidFill>
                <a:effectLst>
                  <a:outerShdw blurRad="38100" dist="38100" dir="2700000" algn="tl">
                    <a:srgbClr val="C0C0C0"/>
                  </a:outerShdw>
                </a:effectLst>
                <a:latin typeface="Sylfaen" pitchFamily="18" charset="0"/>
                <a:cs typeface="Arial" charset="0"/>
              </a:rPr>
              <a:t> </a:t>
            </a:r>
            <a:r>
              <a:rPr lang="en-US" dirty="0" err="1">
                <a:solidFill>
                  <a:prstClr val="black"/>
                </a:solidFill>
                <a:effectLst>
                  <a:outerShdw blurRad="38100" dist="38100" dir="2700000" algn="tl">
                    <a:srgbClr val="C0C0C0"/>
                  </a:outerShdw>
                </a:effectLst>
                <a:latin typeface="Sylfaen" pitchFamily="18" charset="0"/>
                <a:cs typeface="Arial" charset="0"/>
              </a:rPr>
              <a:t>Laut</a:t>
            </a:r>
            <a:r>
              <a:rPr lang="en-US" dirty="0">
                <a:solidFill>
                  <a:prstClr val="black"/>
                </a:solidFill>
                <a:effectLst>
                  <a:outerShdw blurRad="38100" dist="38100" dir="2700000" algn="tl">
                    <a:srgbClr val="C0C0C0"/>
                  </a:outerShdw>
                </a:effectLst>
                <a:latin typeface="Sylfaen" pitchFamily="18" charset="0"/>
                <a:cs typeface="Arial" charset="0"/>
              </a:rPr>
              <a:t>		: 250 Ha</a:t>
            </a:r>
          </a:p>
          <a:p>
            <a:pPr marL="533243" indent="-533243">
              <a:buClr>
                <a:srgbClr val="D2611C"/>
              </a:buClr>
              <a:buSzPct val="80000"/>
              <a:defRPr/>
            </a:pPr>
            <a:r>
              <a:rPr lang="en-US" dirty="0">
                <a:solidFill>
                  <a:prstClr val="black"/>
                </a:solidFill>
                <a:effectLst>
                  <a:outerShdw blurRad="38100" dist="38100" dir="2700000" algn="tl">
                    <a:srgbClr val="C0C0C0"/>
                  </a:outerShdw>
                </a:effectLst>
                <a:latin typeface="Sylfaen" pitchFamily="18" charset="0"/>
              </a:rPr>
              <a:t>	    - </a:t>
            </a:r>
            <a:r>
              <a:rPr lang="en-US" dirty="0" err="1">
                <a:solidFill>
                  <a:prstClr val="black"/>
                </a:solidFill>
                <a:effectLst>
                  <a:outerShdw blurRad="38100" dist="38100" dir="2700000" algn="tl">
                    <a:srgbClr val="C0C0C0"/>
                  </a:outerShdw>
                </a:effectLst>
                <a:latin typeface="Sylfaen" pitchFamily="18" charset="0"/>
              </a:rPr>
              <a:t>Budidaya</a:t>
            </a:r>
            <a:r>
              <a:rPr lang="en-US" dirty="0">
                <a:solidFill>
                  <a:prstClr val="black"/>
                </a:solidFill>
                <a:effectLst>
                  <a:outerShdw blurRad="38100" dist="38100" dir="2700000" algn="tl">
                    <a:srgbClr val="C0C0C0"/>
                  </a:outerShdw>
                </a:effectLst>
                <a:latin typeface="Sylfaen" pitchFamily="18" charset="0"/>
              </a:rPr>
              <a:t> </a:t>
            </a:r>
            <a:r>
              <a:rPr lang="en-US" dirty="0" err="1">
                <a:solidFill>
                  <a:prstClr val="black"/>
                </a:solidFill>
                <a:effectLst>
                  <a:outerShdw blurRad="38100" dist="38100" dir="2700000" algn="tl">
                    <a:srgbClr val="C0C0C0"/>
                  </a:outerShdw>
                </a:effectLst>
                <a:latin typeface="Sylfaen" pitchFamily="18" charset="0"/>
              </a:rPr>
              <a:t>Tambak</a:t>
            </a:r>
            <a:r>
              <a:rPr lang="en-US" dirty="0">
                <a:solidFill>
                  <a:prstClr val="black"/>
                </a:solidFill>
                <a:effectLst>
                  <a:outerShdw blurRad="38100" dist="38100" dir="2700000" algn="tl">
                    <a:srgbClr val="C0C0C0"/>
                  </a:outerShdw>
                </a:effectLst>
                <a:latin typeface="Sylfaen" pitchFamily="18" charset="0"/>
              </a:rPr>
              <a:t> (</a:t>
            </a:r>
            <a:r>
              <a:rPr lang="en-US" dirty="0" err="1">
                <a:solidFill>
                  <a:prstClr val="black"/>
                </a:solidFill>
                <a:effectLst>
                  <a:outerShdw blurRad="38100" dist="38100" dir="2700000" algn="tl">
                    <a:srgbClr val="C0C0C0"/>
                  </a:outerShdw>
                </a:effectLst>
                <a:latin typeface="Sylfaen" pitchFamily="18" charset="0"/>
              </a:rPr>
              <a:t>Udang</a:t>
            </a:r>
            <a:r>
              <a:rPr lang="en-US" dirty="0">
                <a:solidFill>
                  <a:prstClr val="black"/>
                </a:solidFill>
                <a:effectLst>
                  <a:outerShdw blurRad="38100" dist="38100" dir="2700000" algn="tl">
                    <a:srgbClr val="C0C0C0"/>
                  </a:outerShdw>
                </a:effectLst>
                <a:latin typeface="Sylfaen" pitchFamily="18" charset="0"/>
              </a:rPr>
              <a:t> </a:t>
            </a:r>
            <a:r>
              <a:rPr lang="en-US" dirty="0" err="1">
                <a:solidFill>
                  <a:prstClr val="black"/>
                </a:solidFill>
                <a:effectLst>
                  <a:outerShdw blurRad="38100" dist="38100" dir="2700000" algn="tl">
                    <a:srgbClr val="C0C0C0"/>
                  </a:outerShdw>
                </a:effectLst>
                <a:latin typeface="Sylfaen" pitchFamily="18" charset="0"/>
              </a:rPr>
              <a:t>Vaname</a:t>
            </a:r>
            <a:r>
              <a:rPr lang="en-US" dirty="0">
                <a:solidFill>
                  <a:prstClr val="black"/>
                </a:solidFill>
                <a:effectLst>
                  <a:outerShdw blurRad="38100" dist="38100" dir="2700000" algn="tl">
                    <a:srgbClr val="C0C0C0"/>
                  </a:outerShdw>
                </a:effectLst>
                <a:latin typeface="Sylfaen" pitchFamily="18" charset="0"/>
              </a:rPr>
              <a:t>)	: 1000 Ha</a:t>
            </a:r>
            <a:endParaRPr lang="en-US" dirty="0">
              <a:solidFill>
                <a:prstClr val="black"/>
              </a:solidFill>
              <a:effectLst>
                <a:outerShdw blurRad="38100" dist="38100" dir="2700000" algn="tl">
                  <a:srgbClr val="C0C0C0"/>
                </a:outerShdw>
              </a:effectLst>
              <a:latin typeface="Sylfaen" pitchFamily="18" charset="0"/>
              <a:cs typeface="Arial" charset="0"/>
            </a:endParaRPr>
          </a:p>
          <a:p>
            <a:pPr marL="533243" indent="-533243" defTabSz="914400" fontAlgn="base">
              <a:spcBef>
                <a:spcPct val="0"/>
              </a:spcBef>
              <a:spcAft>
                <a:spcPct val="0"/>
              </a:spcAft>
              <a:buClr>
                <a:srgbClr val="D2611C"/>
              </a:buClr>
              <a:buSzPct val="80000"/>
              <a:defRPr/>
            </a:pPr>
            <a:endParaRPr lang="en-US" dirty="0">
              <a:solidFill>
                <a:prstClr val="black"/>
              </a:solidFill>
              <a:effectLst>
                <a:outerShdw blurRad="38100" dist="38100" dir="2700000" algn="tl">
                  <a:srgbClr val="C0C0C0"/>
                </a:outerShdw>
              </a:effectLst>
              <a:latin typeface="Sylfaen" pitchFamily="18" charset="0"/>
              <a:cs typeface="Arial" charset="0"/>
            </a:endParaRPr>
          </a:p>
          <a:p>
            <a:pPr marL="533243" indent="-533243" defTabSz="914400" fontAlgn="base">
              <a:spcBef>
                <a:spcPct val="0"/>
              </a:spcBef>
              <a:spcAft>
                <a:spcPct val="0"/>
              </a:spcAft>
              <a:buClr>
                <a:srgbClr val="D2611C"/>
              </a:buClr>
              <a:buSzPct val="80000"/>
              <a:defRPr/>
            </a:pPr>
            <a:r>
              <a:rPr lang="en-US" dirty="0">
                <a:solidFill>
                  <a:prstClr val="black"/>
                </a:solidFill>
                <a:effectLst>
                  <a:outerShdw blurRad="38100" dist="38100" dir="2700000" algn="tl">
                    <a:srgbClr val="C0C0C0"/>
                  </a:outerShdw>
                </a:effectLst>
                <a:latin typeface="Sylfaen" pitchFamily="18" charset="0"/>
                <a:cs typeface="Arial" charset="0"/>
              </a:rPr>
              <a:t>b. 	</a:t>
            </a:r>
            <a:r>
              <a:rPr lang="en-US" b="1" dirty="0" err="1">
                <a:solidFill>
                  <a:prstClr val="black"/>
                </a:solidFill>
                <a:effectLst>
                  <a:outerShdw blurRad="38100" dist="38100" dir="2700000" algn="tl">
                    <a:srgbClr val="C0C0C0"/>
                  </a:outerShdw>
                </a:effectLst>
                <a:latin typeface="Sylfaen" pitchFamily="18" charset="0"/>
                <a:cs typeface="Arial" charset="0"/>
              </a:rPr>
              <a:t>Potensi</a:t>
            </a:r>
            <a:r>
              <a:rPr lang="en-US" b="1" dirty="0">
                <a:solidFill>
                  <a:prstClr val="black"/>
                </a:solidFill>
                <a:effectLst>
                  <a:outerShdw blurRad="38100" dist="38100" dir="2700000" algn="tl">
                    <a:srgbClr val="C0C0C0"/>
                  </a:outerShdw>
                </a:effectLst>
                <a:latin typeface="Sylfaen" pitchFamily="18" charset="0"/>
                <a:cs typeface="Arial" charset="0"/>
              </a:rPr>
              <a:t> </a:t>
            </a:r>
            <a:r>
              <a:rPr lang="en-US" b="1" dirty="0" err="1">
                <a:solidFill>
                  <a:prstClr val="black"/>
                </a:solidFill>
                <a:effectLst>
                  <a:outerShdw blurRad="38100" dist="38100" dir="2700000" algn="tl">
                    <a:srgbClr val="C0C0C0"/>
                  </a:outerShdw>
                </a:effectLst>
                <a:latin typeface="Sylfaen" pitchFamily="18" charset="0"/>
                <a:cs typeface="Arial" charset="0"/>
              </a:rPr>
              <a:t>Perikanan</a:t>
            </a:r>
            <a:r>
              <a:rPr lang="en-US" b="1" dirty="0">
                <a:solidFill>
                  <a:prstClr val="black"/>
                </a:solidFill>
                <a:effectLst>
                  <a:outerShdw blurRad="38100" dist="38100" dir="2700000" algn="tl">
                    <a:srgbClr val="C0C0C0"/>
                  </a:outerShdw>
                </a:effectLst>
                <a:latin typeface="Sylfaen" pitchFamily="18" charset="0"/>
                <a:cs typeface="Arial" charset="0"/>
              </a:rPr>
              <a:t> </a:t>
            </a:r>
            <a:r>
              <a:rPr lang="en-US" b="1" dirty="0" err="1">
                <a:solidFill>
                  <a:prstClr val="black"/>
                </a:solidFill>
                <a:effectLst>
                  <a:outerShdw blurRad="38100" dist="38100" dir="2700000" algn="tl">
                    <a:srgbClr val="C0C0C0"/>
                  </a:outerShdw>
                </a:effectLst>
                <a:latin typeface="Sylfaen" pitchFamily="18" charset="0"/>
                <a:cs typeface="Arial" charset="0"/>
              </a:rPr>
              <a:t>Darat</a:t>
            </a:r>
            <a:endParaRPr lang="en-US" b="1" dirty="0">
              <a:solidFill>
                <a:prstClr val="black"/>
              </a:solidFill>
              <a:effectLst>
                <a:outerShdw blurRad="38100" dist="38100" dir="2700000" algn="tl">
                  <a:srgbClr val="C0C0C0"/>
                </a:outerShdw>
              </a:effectLst>
              <a:latin typeface="Sylfaen" pitchFamily="18" charset="0"/>
              <a:cs typeface="Arial" charset="0"/>
            </a:endParaRPr>
          </a:p>
          <a:p>
            <a:pPr marL="533243" indent="-533243" defTabSz="914400" fontAlgn="base">
              <a:spcBef>
                <a:spcPct val="0"/>
              </a:spcBef>
              <a:spcAft>
                <a:spcPct val="0"/>
              </a:spcAft>
              <a:buClr>
                <a:srgbClr val="D2611C"/>
              </a:buClr>
              <a:buSzPct val="80000"/>
              <a:defRPr/>
            </a:pPr>
            <a:r>
              <a:rPr lang="en-US" dirty="0">
                <a:solidFill>
                  <a:prstClr val="black"/>
                </a:solidFill>
                <a:effectLst>
                  <a:outerShdw blurRad="38100" dist="38100" dir="2700000" algn="tl">
                    <a:srgbClr val="C0C0C0"/>
                  </a:outerShdw>
                </a:effectLst>
                <a:latin typeface="Sylfaen" pitchFamily="18" charset="0"/>
                <a:cs typeface="Arial" charset="0"/>
              </a:rPr>
              <a:t>	1. </a:t>
            </a:r>
            <a:r>
              <a:rPr lang="en-US" dirty="0" err="1">
                <a:solidFill>
                  <a:prstClr val="black"/>
                </a:solidFill>
                <a:effectLst>
                  <a:outerShdw blurRad="38100" dist="38100" dir="2700000" algn="tl">
                    <a:srgbClr val="C0C0C0"/>
                  </a:outerShdw>
                </a:effectLst>
                <a:latin typeface="Sylfaen" pitchFamily="18" charset="0"/>
              </a:rPr>
              <a:t>Penangkapan</a:t>
            </a:r>
            <a:r>
              <a:rPr lang="en-US" dirty="0">
                <a:solidFill>
                  <a:prstClr val="black"/>
                </a:solidFill>
                <a:effectLst>
                  <a:outerShdw blurRad="38100" dist="38100" dir="2700000" algn="tl">
                    <a:srgbClr val="C0C0C0"/>
                  </a:outerShdw>
                </a:effectLst>
                <a:latin typeface="Sylfaen" pitchFamily="18" charset="0"/>
              </a:rPr>
              <a:t> </a:t>
            </a:r>
            <a:r>
              <a:rPr lang="en-US" dirty="0" err="1">
                <a:solidFill>
                  <a:prstClr val="black"/>
                </a:solidFill>
                <a:effectLst>
                  <a:outerShdw blurRad="38100" dist="38100" dir="2700000" algn="tl">
                    <a:srgbClr val="C0C0C0"/>
                  </a:outerShdw>
                </a:effectLst>
                <a:latin typeface="Sylfaen" pitchFamily="18" charset="0"/>
                <a:cs typeface="Arial" charset="0"/>
              </a:rPr>
              <a:t>Perairan</a:t>
            </a:r>
            <a:r>
              <a:rPr lang="en-US" dirty="0">
                <a:solidFill>
                  <a:prstClr val="black"/>
                </a:solidFill>
                <a:effectLst>
                  <a:outerShdw blurRad="38100" dist="38100" dir="2700000" algn="tl">
                    <a:srgbClr val="C0C0C0"/>
                  </a:outerShdw>
                </a:effectLst>
                <a:latin typeface="Sylfaen" pitchFamily="18" charset="0"/>
                <a:cs typeface="Arial" charset="0"/>
              </a:rPr>
              <a:t> </a:t>
            </a:r>
            <a:r>
              <a:rPr lang="en-US" dirty="0" err="1">
                <a:solidFill>
                  <a:prstClr val="black"/>
                </a:solidFill>
                <a:effectLst>
                  <a:outerShdw blurRad="38100" dist="38100" dir="2700000" algn="tl">
                    <a:srgbClr val="C0C0C0"/>
                  </a:outerShdw>
                </a:effectLst>
                <a:latin typeface="Sylfaen" pitchFamily="18" charset="0"/>
                <a:cs typeface="Arial" charset="0"/>
              </a:rPr>
              <a:t>Umum</a:t>
            </a:r>
            <a:r>
              <a:rPr lang="en-US" dirty="0">
                <a:solidFill>
                  <a:prstClr val="black"/>
                </a:solidFill>
                <a:effectLst>
                  <a:outerShdw blurRad="38100" dist="38100" dir="2700000" algn="tl">
                    <a:srgbClr val="C0C0C0"/>
                  </a:outerShdw>
                </a:effectLst>
                <a:latin typeface="Sylfaen" pitchFamily="18" charset="0"/>
                <a:cs typeface="Arial" charset="0"/>
              </a:rPr>
              <a:t>		: 481,3 Ha</a:t>
            </a:r>
          </a:p>
          <a:p>
            <a:pPr marL="533243" indent="-533243" defTabSz="914400" fontAlgn="base">
              <a:spcBef>
                <a:spcPct val="0"/>
              </a:spcBef>
              <a:spcAft>
                <a:spcPct val="0"/>
              </a:spcAft>
              <a:buClr>
                <a:srgbClr val="D2611C"/>
              </a:buClr>
              <a:buSzPct val="80000"/>
              <a:defRPr/>
            </a:pPr>
            <a:r>
              <a:rPr lang="en-US" dirty="0">
                <a:solidFill>
                  <a:prstClr val="black"/>
                </a:solidFill>
                <a:effectLst>
                  <a:outerShdw blurRad="38100" dist="38100" dir="2700000" algn="tl">
                    <a:srgbClr val="C0C0C0"/>
                  </a:outerShdw>
                </a:effectLst>
                <a:latin typeface="Sylfaen" pitchFamily="18" charset="0"/>
                <a:cs typeface="Arial" charset="0"/>
              </a:rPr>
              <a:t>	2. </a:t>
            </a:r>
            <a:r>
              <a:rPr lang="en-US" dirty="0" err="1">
                <a:solidFill>
                  <a:prstClr val="black"/>
                </a:solidFill>
                <a:effectLst>
                  <a:outerShdw blurRad="38100" dist="38100" dir="2700000" algn="tl">
                    <a:srgbClr val="C0C0C0"/>
                  </a:outerShdw>
                </a:effectLst>
                <a:latin typeface="Sylfaen" pitchFamily="18" charset="0"/>
                <a:cs typeface="Arial" charset="0"/>
              </a:rPr>
              <a:t>Budidaya</a:t>
            </a:r>
            <a:r>
              <a:rPr lang="en-US" dirty="0">
                <a:solidFill>
                  <a:prstClr val="black"/>
                </a:solidFill>
                <a:effectLst>
                  <a:outerShdw blurRad="38100" dist="38100" dir="2700000" algn="tl">
                    <a:srgbClr val="C0C0C0"/>
                  </a:outerShdw>
                </a:effectLst>
                <a:latin typeface="Sylfaen" pitchFamily="18" charset="0"/>
                <a:cs typeface="Arial" charset="0"/>
              </a:rPr>
              <a:t> Air </a:t>
            </a:r>
            <a:r>
              <a:rPr lang="en-US" dirty="0" err="1">
                <a:solidFill>
                  <a:prstClr val="black"/>
                </a:solidFill>
                <a:effectLst>
                  <a:outerShdw blurRad="38100" dist="38100" dir="2700000" algn="tl">
                    <a:srgbClr val="C0C0C0"/>
                  </a:outerShdw>
                </a:effectLst>
                <a:latin typeface="Sylfaen" pitchFamily="18" charset="0"/>
                <a:cs typeface="Arial" charset="0"/>
              </a:rPr>
              <a:t>Tawar</a:t>
            </a:r>
            <a:r>
              <a:rPr lang="en-US" dirty="0">
                <a:solidFill>
                  <a:prstClr val="black"/>
                </a:solidFill>
                <a:effectLst>
                  <a:outerShdw blurRad="38100" dist="38100" dir="2700000" algn="tl">
                    <a:srgbClr val="C0C0C0"/>
                  </a:outerShdw>
                </a:effectLst>
                <a:latin typeface="Sylfaen" pitchFamily="18" charset="0"/>
                <a:cs typeface="Arial" charset="0"/>
              </a:rPr>
              <a:t>			: </a:t>
            </a:r>
          </a:p>
          <a:p>
            <a:pPr marL="533243" indent="-533243" defTabSz="914400" fontAlgn="base">
              <a:spcBef>
                <a:spcPct val="0"/>
              </a:spcBef>
              <a:spcAft>
                <a:spcPct val="0"/>
              </a:spcAft>
              <a:buClr>
                <a:srgbClr val="D2611C"/>
              </a:buClr>
              <a:buSzPct val="80000"/>
              <a:defRPr/>
            </a:pPr>
            <a:r>
              <a:rPr lang="en-US" dirty="0">
                <a:solidFill>
                  <a:prstClr val="black"/>
                </a:solidFill>
                <a:effectLst>
                  <a:outerShdw blurRad="38100" dist="38100" dir="2700000" algn="tl">
                    <a:srgbClr val="C0C0C0"/>
                  </a:outerShdw>
                </a:effectLst>
                <a:latin typeface="Sylfaen" pitchFamily="18" charset="0"/>
                <a:cs typeface="Arial" charset="0"/>
              </a:rPr>
              <a:t>	</a:t>
            </a:r>
            <a:r>
              <a:rPr lang="en-US" dirty="0">
                <a:solidFill>
                  <a:prstClr val="black"/>
                </a:solidFill>
                <a:effectLst>
                  <a:outerShdw blurRad="38100" dist="38100" dir="2700000" algn="tl">
                    <a:srgbClr val="C0C0C0"/>
                  </a:outerShdw>
                </a:effectLst>
                <a:latin typeface="Sylfaen" pitchFamily="18" charset="0"/>
              </a:rPr>
              <a:t>     - </a:t>
            </a:r>
            <a:r>
              <a:rPr lang="en-US" dirty="0">
                <a:solidFill>
                  <a:prstClr val="black"/>
                </a:solidFill>
                <a:effectLst>
                  <a:outerShdw blurRad="38100" dist="38100" dir="2700000" algn="tl">
                    <a:srgbClr val="C0C0C0"/>
                  </a:outerShdw>
                </a:effectLst>
                <a:latin typeface="Sylfaen" pitchFamily="18" charset="0"/>
                <a:cs typeface="Arial" charset="0"/>
              </a:rPr>
              <a:t>Kolam				: 500 Ha</a:t>
            </a:r>
          </a:p>
          <a:p>
            <a:pPr marL="533243" indent="-533243" defTabSz="914400" fontAlgn="base">
              <a:spcBef>
                <a:spcPct val="0"/>
              </a:spcBef>
              <a:spcAft>
                <a:spcPct val="0"/>
              </a:spcAft>
              <a:buClr>
                <a:srgbClr val="D2611C"/>
              </a:buClr>
              <a:buSzPct val="80000"/>
              <a:defRPr/>
            </a:pPr>
            <a:r>
              <a:rPr lang="en-US" dirty="0">
                <a:solidFill>
                  <a:prstClr val="black"/>
                </a:solidFill>
                <a:effectLst>
                  <a:outerShdw blurRad="38100" dist="38100" dir="2700000" algn="tl">
                    <a:srgbClr val="C0C0C0"/>
                  </a:outerShdw>
                </a:effectLst>
                <a:latin typeface="Sylfaen" pitchFamily="18" charset="0"/>
                <a:cs typeface="Arial" charset="0"/>
              </a:rPr>
              <a:t>	</a:t>
            </a:r>
            <a:r>
              <a:rPr lang="en-US" dirty="0">
                <a:solidFill>
                  <a:prstClr val="black"/>
                </a:solidFill>
                <a:effectLst>
                  <a:outerShdw blurRad="38100" dist="38100" dir="2700000" algn="tl">
                    <a:srgbClr val="C0C0C0"/>
                  </a:outerShdw>
                </a:effectLst>
                <a:latin typeface="Sylfaen" pitchFamily="18" charset="0"/>
              </a:rPr>
              <a:t>     </a:t>
            </a:r>
            <a:r>
              <a:rPr lang="en-US" dirty="0">
                <a:solidFill>
                  <a:prstClr val="black"/>
                </a:solidFill>
                <a:effectLst>
                  <a:outerShdw blurRad="38100" dist="38100" dir="2700000" algn="tl">
                    <a:srgbClr val="C0C0C0"/>
                  </a:outerShdw>
                </a:effectLst>
                <a:latin typeface="Sylfaen" pitchFamily="18" charset="0"/>
                <a:cs typeface="Arial" charset="0"/>
              </a:rPr>
              <a:t>- Mina </a:t>
            </a:r>
            <a:r>
              <a:rPr lang="en-US" dirty="0" err="1">
                <a:solidFill>
                  <a:prstClr val="black"/>
                </a:solidFill>
                <a:effectLst>
                  <a:outerShdw blurRad="38100" dist="38100" dir="2700000" algn="tl">
                    <a:srgbClr val="C0C0C0"/>
                  </a:outerShdw>
                </a:effectLst>
                <a:latin typeface="Sylfaen" pitchFamily="18" charset="0"/>
                <a:cs typeface="Arial" charset="0"/>
              </a:rPr>
              <a:t>Padi</a:t>
            </a:r>
            <a:r>
              <a:rPr lang="en-US" dirty="0">
                <a:solidFill>
                  <a:prstClr val="black"/>
                </a:solidFill>
                <a:effectLst>
                  <a:outerShdw blurRad="38100" dist="38100" dir="2700000" algn="tl">
                    <a:srgbClr val="C0C0C0"/>
                  </a:outerShdw>
                </a:effectLst>
                <a:latin typeface="Sylfaen" pitchFamily="18" charset="0"/>
                <a:cs typeface="Arial" charset="0"/>
              </a:rPr>
              <a:t>			: 1900 Ha</a:t>
            </a:r>
          </a:p>
          <a:p>
            <a:pPr marL="533243" indent="-533243">
              <a:buClr>
                <a:srgbClr val="D2611C"/>
              </a:buClr>
              <a:buSzPct val="80000"/>
              <a:defRPr/>
            </a:pPr>
            <a:r>
              <a:rPr lang="en-US" dirty="0">
                <a:solidFill>
                  <a:prstClr val="black"/>
                </a:solidFill>
                <a:effectLst>
                  <a:outerShdw blurRad="38100" dist="38100" dir="2700000" algn="tl">
                    <a:srgbClr val="C0C0C0"/>
                  </a:outerShdw>
                </a:effectLst>
                <a:latin typeface="Sylfaen" pitchFamily="18" charset="0"/>
              </a:rPr>
              <a:t> 	     - </a:t>
            </a:r>
            <a:r>
              <a:rPr lang="en-US" dirty="0" err="1">
                <a:solidFill>
                  <a:prstClr val="black"/>
                </a:solidFill>
                <a:effectLst>
                  <a:outerShdw blurRad="38100" dist="38100" dir="2700000" algn="tl">
                    <a:srgbClr val="C0C0C0"/>
                  </a:outerShdw>
                </a:effectLst>
                <a:latin typeface="Sylfaen" pitchFamily="18" charset="0"/>
              </a:rPr>
              <a:t>Waduk</a:t>
            </a:r>
            <a:r>
              <a:rPr lang="en-US" dirty="0">
                <a:solidFill>
                  <a:prstClr val="black"/>
                </a:solidFill>
                <a:effectLst>
                  <a:outerShdw blurRad="38100" dist="38100" dir="2700000" algn="tl">
                    <a:srgbClr val="C0C0C0"/>
                  </a:outerShdw>
                </a:effectLst>
                <a:latin typeface="Sylfaen" pitchFamily="18" charset="0"/>
              </a:rPr>
              <a:t>							: 18 Ha</a:t>
            </a:r>
          </a:p>
          <a:p>
            <a:pPr marL="533243" indent="-533243">
              <a:buClr>
                <a:srgbClr val="D2611C"/>
              </a:buClr>
              <a:buSzPct val="80000"/>
              <a:defRPr/>
            </a:pPr>
            <a:r>
              <a:rPr lang="en-US" dirty="0">
                <a:solidFill>
                  <a:prstClr val="black"/>
                </a:solidFill>
                <a:effectLst>
                  <a:outerShdw blurRad="38100" dist="38100" dir="2700000" algn="tl">
                    <a:srgbClr val="C0C0C0"/>
                  </a:outerShdw>
                </a:effectLst>
                <a:latin typeface="Sylfaen" pitchFamily="18" charset="0"/>
              </a:rPr>
              <a:t>	     - </a:t>
            </a:r>
            <a:r>
              <a:rPr lang="en-US" dirty="0" err="1">
                <a:solidFill>
                  <a:prstClr val="black"/>
                </a:solidFill>
                <a:effectLst>
                  <a:outerShdw blurRad="38100" dist="38100" dir="2700000" algn="tl">
                    <a:srgbClr val="C0C0C0"/>
                  </a:outerShdw>
                </a:effectLst>
                <a:latin typeface="Sylfaen" pitchFamily="18" charset="0"/>
              </a:rPr>
              <a:t>Saluran</a:t>
            </a:r>
            <a:r>
              <a:rPr lang="en-US" dirty="0">
                <a:solidFill>
                  <a:prstClr val="black"/>
                </a:solidFill>
                <a:effectLst>
                  <a:outerShdw blurRad="38100" dist="38100" dir="2700000" algn="tl">
                    <a:srgbClr val="C0C0C0"/>
                  </a:outerShdw>
                </a:effectLst>
                <a:latin typeface="Sylfaen" pitchFamily="18" charset="0"/>
              </a:rPr>
              <a:t> </a:t>
            </a:r>
            <a:r>
              <a:rPr lang="en-US" dirty="0" err="1">
                <a:solidFill>
                  <a:prstClr val="black"/>
                </a:solidFill>
                <a:effectLst>
                  <a:outerShdw blurRad="38100" dist="38100" dir="2700000" algn="tl">
                    <a:srgbClr val="C0C0C0"/>
                  </a:outerShdw>
                </a:effectLst>
                <a:latin typeface="Sylfaen" pitchFamily="18" charset="0"/>
              </a:rPr>
              <a:t>irigasi</a:t>
            </a:r>
            <a:r>
              <a:rPr lang="en-US" dirty="0">
                <a:solidFill>
                  <a:prstClr val="black"/>
                </a:solidFill>
                <a:effectLst>
                  <a:outerShdw blurRad="38100" dist="38100" dir="2700000" algn="tl">
                    <a:srgbClr val="C0C0C0"/>
                  </a:outerShdw>
                </a:effectLst>
                <a:latin typeface="Sylfaen" pitchFamily="18" charset="0"/>
              </a:rPr>
              <a:t> (</a:t>
            </a:r>
            <a:r>
              <a:rPr lang="en-US" dirty="0" err="1">
                <a:solidFill>
                  <a:prstClr val="black"/>
                </a:solidFill>
                <a:effectLst>
                  <a:outerShdw blurRad="38100" dist="38100" dir="2700000" algn="tl">
                    <a:srgbClr val="C0C0C0"/>
                  </a:outerShdw>
                </a:effectLst>
                <a:latin typeface="Sylfaen" pitchFamily="18" charset="0"/>
              </a:rPr>
              <a:t>perairan</a:t>
            </a:r>
            <a:r>
              <a:rPr lang="en-US" dirty="0">
                <a:solidFill>
                  <a:prstClr val="black"/>
                </a:solidFill>
                <a:effectLst>
                  <a:outerShdw blurRad="38100" dist="38100" dir="2700000" algn="tl">
                    <a:srgbClr val="C0C0C0"/>
                  </a:outerShdw>
                </a:effectLst>
                <a:latin typeface="Sylfaen" pitchFamily="18" charset="0"/>
              </a:rPr>
              <a:t> </a:t>
            </a:r>
            <a:r>
              <a:rPr lang="en-US" dirty="0" err="1">
                <a:solidFill>
                  <a:prstClr val="black"/>
                </a:solidFill>
                <a:effectLst>
                  <a:outerShdw blurRad="38100" dist="38100" dir="2700000" algn="tl">
                    <a:srgbClr val="C0C0C0"/>
                  </a:outerShdw>
                </a:effectLst>
                <a:latin typeface="Sylfaen" pitchFamily="18" charset="0"/>
              </a:rPr>
              <a:t>umum</a:t>
            </a:r>
            <a:r>
              <a:rPr lang="en-US" dirty="0">
                <a:solidFill>
                  <a:prstClr val="black"/>
                </a:solidFill>
                <a:effectLst>
                  <a:outerShdw blurRad="38100" dist="38100" dir="2700000" algn="tl">
                    <a:srgbClr val="C0C0C0"/>
                  </a:outerShdw>
                </a:effectLst>
                <a:latin typeface="Sylfaen" pitchFamily="18" charset="0"/>
              </a:rPr>
              <a:t>)		: 3 Ha</a:t>
            </a:r>
          </a:p>
          <a:p>
            <a:pPr marL="533243" indent="-533243" defTabSz="914400" fontAlgn="base">
              <a:spcBef>
                <a:spcPct val="0"/>
              </a:spcBef>
              <a:spcAft>
                <a:spcPct val="0"/>
              </a:spcAft>
              <a:buClr>
                <a:srgbClr val="D2611C"/>
              </a:buClr>
              <a:buSzPct val="80000"/>
              <a:defRPr/>
            </a:pPr>
            <a:endParaRPr lang="en-US" dirty="0">
              <a:solidFill>
                <a:prstClr val="black"/>
              </a:solidFill>
              <a:effectLst>
                <a:outerShdw blurRad="38100" dist="38100" dir="2700000" algn="tl">
                  <a:srgbClr val="C0C0C0"/>
                </a:outerShdw>
              </a:effectLst>
              <a:latin typeface="Sylfaen" pitchFamily="18" charset="0"/>
              <a:cs typeface="Arial" charset="0"/>
            </a:endParaRPr>
          </a:p>
          <a:p>
            <a:pPr marL="533243" indent="-533243" defTabSz="914400" fontAlgn="base">
              <a:spcBef>
                <a:spcPct val="0"/>
              </a:spcBef>
              <a:spcAft>
                <a:spcPct val="0"/>
              </a:spcAft>
              <a:buClr>
                <a:srgbClr val="D2611C"/>
              </a:buClr>
              <a:buSzPct val="80000"/>
              <a:defRPr/>
            </a:pPr>
            <a:r>
              <a:rPr lang="en-US" dirty="0">
                <a:solidFill>
                  <a:prstClr val="black"/>
                </a:solidFill>
                <a:effectLst>
                  <a:outerShdw blurRad="38100" dist="38100" dir="2700000" algn="tl">
                    <a:srgbClr val="C0C0C0"/>
                  </a:outerShdw>
                </a:effectLst>
                <a:latin typeface="Sylfaen" pitchFamily="18" charset="0"/>
                <a:cs typeface="Arial" charset="0"/>
              </a:rPr>
              <a:t>c.	</a:t>
            </a:r>
            <a:r>
              <a:rPr lang="en-US" b="1" dirty="0" err="1">
                <a:solidFill>
                  <a:prstClr val="black"/>
                </a:solidFill>
                <a:effectLst>
                  <a:outerShdw blurRad="38100" dist="38100" dir="2700000" algn="tl">
                    <a:srgbClr val="C0C0C0"/>
                  </a:outerShdw>
                </a:effectLst>
                <a:latin typeface="Sylfaen" pitchFamily="18" charset="0"/>
                <a:cs typeface="Arial" charset="0"/>
              </a:rPr>
              <a:t>Sarana</a:t>
            </a:r>
            <a:r>
              <a:rPr lang="en-US" b="1" dirty="0">
                <a:solidFill>
                  <a:prstClr val="black"/>
                </a:solidFill>
                <a:effectLst>
                  <a:outerShdw blurRad="38100" dist="38100" dir="2700000" algn="tl">
                    <a:srgbClr val="C0C0C0"/>
                  </a:outerShdw>
                </a:effectLst>
                <a:latin typeface="Sylfaen" pitchFamily="18" charset="0"/>
                <a:cs typeface="Arial" charset="0"/>
              </a:rPr>
              <a:t> dan </a:t>
            </a:r>
            <a:r>
              <a:rPr lang="en-US" b="1" dirty="0" err="1">
                <a:solidFill>
                  <a:prstClr val="black"/>
                </a:solidFill>
                <a:effectLst>
                  <a:outerShdw blurRad="38100" dist="38100" dir="2700000" algn="tl">
                    <a:srgbClr val="C0C0C0"/>
                  </a:outerShdw>
                </a:effectLst>
                <a:latin typeface="Sylfaen" pitchFamily="18" charset="0"/>
                <a:cs typeface="Arial" charset="0"/>
              </a:rPr>
              <a:t>Prasarana</a:t>
            </a:r>
            <a:endParaRPr lang="en-US" b="1" dirty="0">
              <a:solidFill>
                <a:prstClr val="black"/>
              </a:solidFill>
              <a:effectLst>
                <a:outerShdw blurRad="38100" dist="38100" dir="2700000" algn="tl">
                  <a:srgbClr val="C0C0C0"/>
                </a:outerShdw>
              </a:effectLst>
              <a:latin typeface="Sylfaen" pitchFamily="18" charset="0"/>
              <a:cs typeface="Arial" charset="0"/>
            </a:endParaRPr>
          </a:p>
          <a:p>
            <a:pPr marL="533243" indent="-533243" defTabSz="914400" fontAlgn="base">
              <a:spcBef>
                <a:spcPct val="0"/>
              </a:spcBef>
              <a:spcAft>
                <a:spcPct val="0"/>
              </a:spcAft>
              <a:buClr>
                <a:srgbClr val="D2611C"/>
              </a:buClr>
              <a:buSzPct val="80000"/>
              <a:defRPr/>
            </a:pPr>
            <a:r>
              <a:rPr lang="en-US" dirty="0">
                <a:solidFill>
                  <a:prstClr val="black"/>
                </a:solidFill>
                <a:effectLst>
                  <a:outerShdw blurRad="38100" dist="38100" dir="2700000" algn="tl">
                    <a:srgbClr val="C0C0C0"/>
                  </a:outerShdw>
                </a:effectLst>
                <a:latin typeface="Sylfaen" pitchFamily="18" charset="0"/>
                <a:cs typeface="Arial" charset="0"/>
              </a:rPr>
              <a:t>	 1. </a:t>
            </a:r>
            <a:r>
              <a:rPr lang="en-US" dirty="0" err="1">
                <a:solidFill>
                  <a:prstClr val="black"/>
                </a:solidFill>
                <a:effectLst>
                  <a:outerShdw blurRad="38100" dist="38100" dir="2700000" algn="tl">
                    <a:srgbClr val="C0C0C0"/>
                  </a:outerShdw>
                </a:effectLst>
                <a:latin typeface="Sylfaen" pitchFamily="18" charset="0"/>
                <a:cs typeface="Arial" charset="0"/>
              </a:rPr>
              <a:t>Balai</a:t>
            </a:r>
            <a:r>
              <a:rPr lang="en-US" dirty="0">
                <a:solidFill>
                  <a:prstClr val="black"/>
                </a:solidFill>
                <a:effectLst>
                  <a:outerShdw blurRad="38100" dist="38100" dir="2700000" algn="tl">
                    <a:srgbClr val="C0C0C0"/>
                  </a:outerShdw>
                </a:effectLst>
                <a:latin typeface="Sylfaen" pitchFamily="18" charset="0"/>
                <a:cs typeface="Arial" charset="0"/>
              </a:rPr>
              <a:t> </a:t>
            </a:r>
            <a:r>
              <a:rPr lang="en-US" dirty="0" err="1">
                <a:solidFill>
                  <a:prstClr val="black"/>
                </a:solidFill>
                <a:effectLst>
                  <a:outerShdw blurRad="38100" dist="38100" dir="2700000" algn="tl">
                    <a:srgbClr val="C0C0C0"/>
                  </a:outerShdw>
                </a:effectLst>
                <a:latin typeface="Sylfaen" pitchFamily="18" charset="0"/>
                <a:cs typeface="Arial" charset="0"/>
              </a:rPr>
              <a:t>Perbenihan</a:t>
            </a:r>
            <a:r>
              <a:rPr lang="en-US" dirty="0">
                <a:solidFill>
                  <a:prstClr val="black"/>
                </a:solidFill>
                <a:effectLst>
                  <a:outerShdw blurRad="38100" dist="38100" dir="2700000" algn="tl">
                    <a:srgbClr val="C0C0C0"/>
                  </a:outerShdw>
                </a:effectLst>
                <a:latin typeface="Sylfaen" pitchFamily="18" charset="0"/>
                <a:cs typeface="Arial" charset="0"/>
              </a:rPr>
              <a:t> </a:t>
            </a:r>
            <a:r>
              <a:rPr lang="en-US" dirty="0" err="1">
                <a:solidFill>
                  <a:prstClr val="black"/>
                </a:solidFill>
                <a:effectLst>
                  <a:outerShdw blurRad="38100" dist="38100" dir="2700000" algn="tl">
                    <a:srgbClr val="C0C0C0"/>
                  </a:outerShdw>
                </a:effectLst>
                <a:latin typeface="Sylfaen" pitchFamily="18" charset="0"/>
                <a:cs typeface="Arial" charset="0"/>
              </a:rPr>
              <a:t>Ikan</a:t>
            </a:r>
            <a:r>
              <a:rPr lang="en-US" dirty="0">
                <a:solidFill>
                  <a:prstClr val="black"/>
                </a:solidFill>
                <a:effectLst>
                  <a:outerShdw blurRad="38100" dist="38100" dir="2700000" algn="tl">
                    <a:srgbClr val="C0C0C0"/>
                  </a:outerShdw>
                </a:effectLst>
                <a:latin typeface="Sylfaen" pitchFamily="18" charset="0"/>
                <a:cs typeface="Arial" charset="0"/>
              </a:rPr>
              <a:t> (1 unit) – di </a:t>
            </a:r>
            <a:r>
              <a:rPr lang="en-US" dirty="0" err="1">
                <a:solidFill>
                  <a:prstClr val="black"/>
                </a:solidFill>
                <a:effectLst>
                  <a:outerShdw blurRad="38100" dist="38100" dir="2700000" algn="tl">
                    <a:srgbClr val="C0C0C0"/>
                  </a:outerShdw>
                </a:effectLst>
                <a:latin typeface="Sylfaen" pitchFamily="18" charset="0"/>
                <a:cs typeface="Arial" charset="0"/>
              </a:rPr>
              <a:t>Desa</a:t>
            </a:r>
            <a:r>
              <a:rPr lang="en-US" dirty="0">
                <a:solidFill>
                  <a:prstClr val="black"/>
                </a:solidFill>
                <a:effectLst>
                  <a:outerShdw blurRad="38100" dist="38100" dir="2700000" algn="tl">
                    <a:srgbClr val="C0C0C0"/>
                  </a:outerShdw>
                </a:effectLst>
                <a:latin typeface="Sylfaen" pitchFamily="18" charset="0"/>
                <a:cs typeface="Arial" charset="0"/>
              </a:rPr>
              <a:t> </a:t>
            </a:r>
            <a:r>
              <a:rPr lang="en-US" dirty="0" err="1">
                <a:solidFill>
                  <a:prstClr val="black"/>
                </a:solidFill>
                <a:effectLst>
                  <a:outerShdw blurRad="38100" dist="38100" dir="2700000" algn="tl">
                    <a:srgbClr val="C0C0C0"/>
                  </a:outerShdw>
                </a:effectLst>
                <a:latin typeface="Sylfaen" pitchFamily="18" charset="0"/>
                <a:cs typeface="Arial" charset="0"/>
              </a:rPr>
              <a:t>Ringdikit</a:t>
            </a:r>
            <a:r>
              <a:rPr lang="en-US" dirty="0">
                <a:solidFill>
                  <a:prstClr val="black"/>
                </a:solidFill>
                <a:effectLst>
                  <a:outerShdw blurRad="38100" dist="38100" dir="2700000" algn="tl">
                    <a:srgbClr val="C0C0C0"/>
                  </a:outerShdw>
                </a:effectLst>
                <a:latin typeface="Sylfaen" pitchFamily="18" charset="0"/>
                <a:cs typeface="Arial" charset="0"/>
              </a:rPr>
              <a:t> dan </a:t>
            </a:r>
            <a:r>
              <a:rPr lang="en-US" dirty="0" err="1">
                <a:solidFill>
                  <a:prstClr val="black"/>
                </a:solidFill>
                <a:effectLst>
                  <a:outerShdw blurRad="38100" dist="38100" dir="2700000" algn="tl">
                    <a:srgbClr val="C0C0C0"/>
                  </a:outerShdw>
                </a:effectLst>
                <a:latin typeface="Sylfaen" pitchFamily="18" charset="0"/>
                <a:cs typeface="Arial" charset="0"/>
              </a:rPr>
              <a:t>Sanggalangit</a:t>
            </a:r>
            <a:endParaRPr lang="en-US" dirty="0">
              <a:solidFill>
                <a:prstClr val="black"/>
              </a:solidFill>
              <a:effectLst>
                <a:outerShdw blurRad="38100" dist="38100" dir="2700000" algn="tl">
                  <a:srgbClr val="C0C0C0"/>
                </a:outerShdw>
              </a:effectLst>
              <a:latin typeface="Sylfaen" pitchFamily="18" charset="0"/>
              <a:cs typeface="Arial" charset="0"/>
            </a:endParaRPr>
          </a:p>
          <a:p>
            <a:pPr marL="914129" lvl="1" indent="-457064" defTabSz="914400" fontAlgn="base">
              <a:spcBef>
                <a:spcPct val="0"/>
              </a:spcBef>
              <a:spcAft>
                <a:spcPct val="0"/>
              </a:spcAft>
              <a:buClr>
                <a:srgbClr val="3B435B"/>
              </a:buClr>
              <a:buSzPct val="80000"/>
              <a:defRPr/>
            </a:pPr>
            <a:r>
              <a:rPr lang="en-US" dirty="0">
                <a:solidFill>
                  <a:prstClr val="black"/>
                </a:solidFill>
                <a:effectLst>
                  <a:outerShdw blurRad="38100" dist="38100" dir="2700000" algn="tl">
                    <a:srgbClr val="C0C0C0"/>
                  </a:outerShdw>
                </a:effectLst>
                <a:latin typeface="Sylfaen" pitchFamily="18" charset="0"/>
                <a:cs typeface="Arial" charset="0"/>
              </a:rPr>
              <a:t>  2. </a:t>
            </a:r>
            <a:r>
              <a:rPr lang="en-US" dirty="0" err="1">
                <a:solidFill>
                  <a:prstClr val="black"/>
                </a:solidFill>
                <a:effectLst>
                  <a:outerShdw blurRad="38100" dist="38100" dir="2700000" algn="tl">
                    <a:srgbClr val="C0C0C0"/>
                  </a:outerShdw>
                </a:effectLst>
                <a:latin typeface="Sylfaen" pitchFamily="18" charset="0"/>
                <a:cs typeface="Arial" charset="0"/>
              </a:rPr>
              <a:t>Tempat</a:t>
            </a:r>
            <a:r>
              <a:rPr lang="en-US" dirty="0">
                <a:solidFill>
                  <a:prstClr val="black"/>
                </a:solidFill>
                <a:effectLst>
                  <a:outerShdw blurRad="38100" dist="38100" dir="2700000" algn="tl">
                    <a:srgbClr val="C0C0C0"/>
                  </a:outerShdw>
                </a:effectLst>
                <a:latin typeface="Sylfaen" pitchFamily="18" charset="0"/>
                <a:cs typeface="Arial" charset="0"/>
              </a:rPr>
              <a:t> </a:t>
            </a:r>
            <a:r>
              <a:rPr lang="en-US" dirty="0" err="1">
                <a:solidFill>
                  <a:prstClr val="black"/>
                </a:solidFill>
                <a:effectLst>
                  <a:outerShdw blurRad="38100" dist="38100" dir="2700000" algn="tl">
                    <a:srgbClr val="C0C0C0"/>
                  </a:outerShdw>
                </a:effectLst>
                <a:latin typeface="Sylfaen" pitchFamily="18" charset="0"/>
                <a:cs typeface="Arial" charset="0"/>
              </a:rPr>
              <a:t>Pelelangan</a:t>
            </a:r>
            <a:r>
              <a:rPr lang="en-US" dirty="0">
                <a:solidFill>
                  <a:prstClr val="black"/>
                </a:solidFill>
                <a:effectLst>
                  <a:outerShdw blurRad="38100" dist="38100" dir="2700000" algn="tl">
                    <a:srgbClr val="C0C0C0"/>
                  </a:outerShdw>
                </a:effectLst>
                <a:latin typeface="Sylfaen" pitchFamily="18" charset="0"/>
                <a:cs typeface="Arial" charset="0"/>
              </a:rPr>
              <a:t> </a:t>
            </a:r>
            <a:r>
              <a:rPr lang="en-US" dirty="0" err="1">
                <a:solidFill>
                  <a:prstClr val="black"/>
                </a:solidFill>
                <a:effectLst>
                  <a:outerShdw blurRad="38100" dist="38100" dir="2700000" algn="tl">
                    <a:srgbClr val="C0C0C0"/>
                  </a:outerShdw>
                </a:effectLst>
                <a:latin typeface="Sylfaen" pitchFamily="18" charset="0"/>
                <a:cs typeface="Arial" charset="0"/>
              </a:rPr>
              <a:t>Ikan</a:t>
            </a:r>
            <a:r>
              <a:rPr lang="en-US" dirty="0">
                <a:solidFill>
                  <a:prstClr val="black"/>
                </a:solidFill>
                <a:effectLst>
                  <a:outerShdw blurRad="38100" dist="38100" dir="2700000" algn="tl">
                    <a:srgbClr val="C0C0C0"/>
                  </a:outerShdw>
                </a:effectLst>
                <a:latin typeface="Sylfaen" pitchFamily="18" charset="0"/>
                <a:cs typeface="Arial" charset="0"/>
              </a:rPr>
              <a:t> / TPI (1 unit) yang </a:t>
            </a:r>
            <a:r>
              <a:rPr lang="en-US" dirty="0" err="1">
                <a:solidFill>
                  <a:prstClr val="black"/>
                </a:solidFill>
                <a:effectLst>
                  <a:outerShdw blurRad="38100" dist="38100" dir="2700000" algn="tl">
                    <a:srgbClr val="C0C0C0"/>
                  </a:outerShdw>
                </a:effectLst>
                <a:latin typeface="Sylfaen" pitchFamily="18" charset="0"/>
                <a:cs typeface="Arial" charset="0"/>
              </a:rPr>
              <a:t>berlokasi</a:t>
            </a:r>
            <a:r>
              <a:rPr lang="en-US" dirty="0">
                <a:solidFill>
                  <a:prstClr val="black"/>
                </a:solidFill>
                <a:effectLst>
                  <a:outerShdw blurRad="38100" dist="38100" dir="2700000" algn="tl">
                    <a:srgbClr val="C0C0C0"/>
                  </a:outerShdw>
                </a:effectLst>
                <a:latin typeface="Sylfaen" pitchFamily="18" charset="0"/>
                <a:cs typeface="Arial" charset="0"/>
              </a:rPr>
              <a:t> di </a:t>
            </a:r>
            <a:r>
              <a:rPr lang="en-US" dirty="0" err="1">
                <a:solidFill>
                  <a:prstClr val="black"/>
                </a:solidFill>
                <a:effectLst>
                  <a:outerShdw blurRad="38100" dist="38100" dir="2700000" algn="tl">
                    <a:srgbClr val="C0C0C0"/>
                  </a:outerShdw>
                </a:effectLst>
                <a:latin typeface="Sylfaen" pitchFamily="18" charset="0"/>
                <a:cs typeface="Arial" charset="0"/>
              </a:rPr>
              <a:t>Pangkalan</a:t>
            </a:r>
            <a:r>
              <a:rPr lang="en-US" dirty="0">
                <a:solidFill>
                  <a:prstClr val="black"/>
                </a:solidFill>
                <a:effectLst>
                  <a:outerShdw blurRad="38100" dist="38100" dir="2700000" algn="tl">
                    <a:srgbClr val="C0C0C0"/>
                  </a:outerShdw>
                </a:effectLst>
                <a:latin typeface="Sylfaen" pitchFamily="18" charset="0"/>
                <a:cs typeface="Arial" charset="0"/>
              </a:rPr>
              <a:t> </a:t>
            </a:r>
            <a:r>
              <a:rPr lang="en-US" dirty="0" err="1">
                <a:solidFill>
                  <a:prstClr val="black"/>
                </a:solidFill>
                <a:effectLst>
                  <a:outerShdw blurRad="38100" dist="38100" dir="2700000" algn="tl">
                    <a:srgbClr val="C0C0C0"/>
                  </a:outerShdw>
                </a:effectLst>
                <a:latin typeface="Sylfaen" pitchFamily="18" charset="0"/>
                <a:cs typeface="Arial" charset="0"/>
              </a:rPr>
              <a:t>Pendaratan</a:t>
            </a:r>
            <a:r>
              <a:rPr lang="en-US" dirty="0">
                <a:solidFill>
                  <a:prstClr val="black"/>
                </a:solidFill>
                <a:effectLst>
                  <a:outerShdw blurRad="38100" dist="38100" dir="2700000" algn="tl">
                    <a:srgbClr val="C0C0C0"/>
                  </a:outerShdw>
                </a:effectLst>
                <a:latin typeface="Sylfaen" pitchFamily="18" charset="0"/>
                <a:cs typeface="Arial" charset="0"/>
              </a:rPr>
              <a:t> </a:t>
            </a:r>
            <a:r>
              <a:rPr lang="en-US" dirty="0" err="1">
                <a:solidFill>
                  <a:prstClr val="black"/>
                </a:solidFill>
                <a:effectLst>
                  <a:outerShdw blurRad="38100" dist="38100" dir="2700000" algn="tl">
                    <a:srgbClr val="C0C0C0"/>
                  </a:outerShdw>
                </a:effectLst>
                <a:latin typeface="Sylfaen" pitchFamily="18" charset="0"/>
                <a:cs typeface="Arial" charset="0"/>
              </a:rPr>
              <a:t>Ikan</a:t>
            </a:r>
            <a:r>
              <a:rPr lang="en-US" dirty="0">
                <a:solidFill>
                  <a:prstClr val="black"/>
                </a:solidFill>
                <a:effectLst>
                  <a:outerShdw blurRad="38100" dist="38100" dir="2700000" algn="tl">
                    <a:srgbClr val="C0C0C0"/>
                  </a:outerShdw>
                </a:effectLst>
                <a:latin typeface="Sylfaen" pitchFamily="18" charset="0"/>
                <a:cs typeface="Arial" charset="0"/>
              </a:rPr>
              <a:t> (PPI)  </a:t>
            </a:r>
            <a:r>
              <a:rPr lang="en-US" dirty="0" err="1">
                <a:solidFill>
                  <a:prstClr val="black"/>
                </a:solidFill>
                <a:effectLst>
                  <a:outerShdw blurRad="38100" dist="38100" dir="2700000" algn="tl">
                    <a:srgbClr val="C0C0C0"/>
                  </a:outerShdw>
                </a:effectLst>
                <a:latin typeface="Sylfaen" pitchFamily="18" charset="0"/>
                <a:cs typeface="Arial" charset="0"/>
              </a:rPr>
              <a:t>Desa</a:t>
            </a:r>
            <a:r>
              <a:rPr lang="en-US" dirty="0">
                <a:solidFill>
                  <a:prstClr val="black"/>
                </a:solidFill>
                <a:effectLst>
                  <a:outerShdw blurRad="38100" dist="38100" dir="2700000" algn="tl">
                    <a:srgbClr val="C0C0C0"/>
                  </a:outerShdw>
                </a:effectLst>
                <a:latin typeface="Sylfaen" pitchFamily="18" charset="0"/>
                <a:cs typeface="Arial" charset="0"/>
              </a:rPr>
              <a:t> </a:t>
            </a:r>
            <a:r>
              <a:rPr lang="en-US" dirty="0" err="1">
                <a:solidFill>
                  <a:prstClr val="black"/>
                </a:solidFill>
                <a:effectLst>
                  <a:outerShdw blurRad="38100" dist="38100" dir="2700000" algn="tl">
                    <a:srgbClr val="C0C0C0"/>
                  </a:outerShdw>
                </a:effectLst>
                <a:latin typeface="Sylfaen" pitchFamily="18" charset="0"/>
                <a:cs typeface="Arial" charset="0"/>
              </a:rPr>
              <a:t>Sangsit</a:t>
            </a:r>
            <a:r>
              <a:rPr lang="en-US" dirty="0">
                <a:solidFill>
                  <a:prstClr val="black"/>
                </a:solidFill>
                <a:effectLst>
                  <a:outerShdw blurRad="38100" dist="38100" dir="2700000" algn="tl">
                    <a:srgbClr val="C0C0C0"/>
                  </a:outerShdw>
                </a:effectLst>
                <a:latin typeface="Sylfaen" pitchFamily="18" charset="0"/>
                <a:cs typeface="Arial" charset="0"/>
              </a:rPr>
              <a:t>. </a:t>
            </a:r>
          </a:p>
          <a:p>
            <a:pPr marL="914129" lvl="1" indent="-457064" defTabSz="914400" fontAlgn="base">
              <a:spcBef>
                <a:spcPct val="0"/>
              </a:spcBef>
              <a:spcAft>
                <a:spcPct val="0"/>
              </a:spcAft>
              <a:buClr>
                <a:srgbClr val="3B435B"/>
              </a:buClr>
              <a:buSzPct val="80000"/>
              <a:defRPr/>
            </a:pPr>
            <a:r>
              <a:rPr lang="en-US" b="1" dirty="0" err="1">
                <a:solidFill>
                  <a:prstClr val="black"/>
                </a:solidFill>
                <a:effectLst>
                  <a:outerShdw blurRad="38100" dist="38100" dir="2700000" algn="tl">
                    <a:srgbClr val="C0C0C0"/>
                  </a:outerShdw>
                </a:effectLst>
                <a:latin typeface="Sylfaen" pitchFamily="18" charset="0"/>
                <a:cs typeface="Arial" charset="0"/>
              </a:rPr>
              <a:t>Ket</a:t>
            </a:r>
            <a:r>
              <a:rPr lang="en-US" b="1" dirty="0">
                <a:solidFill>
                  <a:prstClr val="black"/>
                </a:solidFill>
                <a:effectLst>
                  <a:outerShdw blurRad="38100" dist="38100" dir="2700000" algn="tl">
                    <a:srgbClr val="C0C0C0"/>
                  </a:outerShdw>
                </a:effectLst>
                <a:latin typeface="Sylfaen" pitchFamily="18" charset="0"/>
                <a:cs typeface="Arial" charset="0"/>
              </a:rPr>
              <a:t> : PPI ( 1 unit) di </a:t>
            </a:r>
            <a:r>
              <a:rPr lang="en-US" b="1" dirty="0" err="1">
                <a:solidFill>
                  <a:prstClr val="black"/>
                </a:solidFill>
                <a:effectLst>
                  <a:outerShdw blurRad="38100" dist="38100" dir="2700000" algn="tl">
                    <a:srgbClr val="C0C0C0"/>
                  </a:outerShdw>
                </a:effectLst>
                <a:latin typeface="Sylfaen" pitchFamily="18" charset="0"/>
                <a:cs typeface="Arial" charset="0"/>
              </a:rPr>
              <a:t>Desa</a:t>
            </a:r>
            <a:r>
              <a:rPr lang="en-US" b="1" dirty="0">
                <a:solidFill>
                  <a:prstClr val="black"/>
                </a:solidFill>
                <a:effectLst>
                  <a:outerShdw blurRad="38100" dist="38100" dir="2700000" algn="tl">
                    <a:srgbClr val="C0C0C0"/>
                  </a:outerShdw>
                </a:effectLst>
                <a:latin typeface="Sylfaen" pitchFamily="18" charset="0"/>
                <a:cs typeface="Arial" charset="0"/>
              </a:rPr>
              <a:t> </a:t>
            </a:r>
            <a:r>
              <a:rPr lang="en-US" b="1" dirty="0" err="1">
                <a:solidFill>
                  <a:prstClr val="black"/>
                </a:solidFill>
                <a:effectLst>
                  <a:outerShdw blurRad="38100" dist="38100" dir="2700000" algn="tl">
                    <a:srgbClr val="C0C0C0"/>
                  </a:outerShdw>
                </a:effectLst>
                <a:latin typeface="Sylfaen" pitchFamily="18" charset="0"/>
                <a:cs typeface="Arial" charset="0"/>
              </a:rPr>
              <a:t>Sangsit</a:t>
            </a:r>
            <a:r>
              <a:rPr lang="en-US" b="1" dirty="0">
                <a:solidFill>
                  <a:prstClr val="black"/>
                </a:solidFill>
                <a:effectLst>
                  <a:outerShdw blurRad="38100" dist="38100" dir="2700000" algn="tl">
                    <a:srgbClr val="C0C0C0"/>
                  </a:outerShdw>
                </a:effectLst>
                <a:latin typeface="Sylfaen" pitchFamily="18" charset="0"/>
                <a:cs typeface="Arial" charset="0"/>
              </a:rPr>
              <a:t> </a:t>
            </a:r>
            <a:r>
              <a:rPr lang="en-US" b="1" dirty="0" err="1">
                <a:solidFill>
                  <a:prstClr val="black"/>
                </a:solidFill>
                <a:effectLst>
                  <a:outerShdw blurRad="38100" dist="38100" dir="2700000" algn="tl">
                    <a:srgbClr val="C0C0C0"/>
                  </a:outerShdw>
                </a:effectLst>
                <a:latin typeface="Sylfaen" pitchFamily="18" charset="0"/>
                <a:cs typeface="Arial" charset="0"/>
              </a:rPr>
              <a:t>sudah</a:t>
            </a:r>
            <a:r>
              <a:rPr lang="en-US" b="1" dirty="0">
                <a:solidFill>
                  <a:prstClr val="black"/>
                </a:solidFill>
                <a:effectLst>
                  <a:outerShdw blurRad="38100" dist="38100" dir="2700000" algn="tl">
                    <a:srgbClr val="C0C0C0"/>
                  </a:outerShdw>
                </a:effectLst>
                <a:latin typeface="Sylfaen" pitchFamily="18" charset="0"/>
                <a:cs typeface="Arial" charset="0"/>
              </a:rPr>
              <a:t> </a:t>
            </a:r>
            <a:r>
              <a:rPr lang="en-US" b="1" dirty="0" err="1">
                <a:solidFill>
                  <a:prstClr val="black"/>
                </a:solidFill>
                <a:effectLst>
                  <a:outerShdw blurRad="38100" dist="38100" dir="2700000" algn="tl">
                    <a:srgbClr val="C0C0C0"/>
                  </a:outerShdw>
                </a:effectLst>
                <a:latin typeface="Sylfaen" pitchFamily="18" charset="0"/>
                <a:cs typeface="Arial" charset="0"/>
              </a:rPr>
              <a:t>diserahkan</a:t>
            </a:r>
            <a:r>
              <a:rPr lang="en-US" b="1" dirty="0">
                <a:solidFill>
                  <a:prstClr val="black"/>
                </a:solidFill>
                <a:effectLst>
                  <a:outerShdw blurRad="38100" dist="38100" dir="2700000" algn="tl">
                    <a:srgbClr val="C0C0C0"/>
                  </a:outerShdw>
                </a:effectLst>
                <a:latin typeface="Sylfaen" pitchFamily="18" charset="0"/>
                <a:cs typeface="Arial" charset="0"/>
              </a:rPr>
              <a:t> P3D </a:t>
            </a:r>
            <a:r>
              <a:rPr lang="en-US" b="1" dirty="0" err="1">
                <a:solidFill>
                  <a:prstClr val="black"/>
                </a:solidFill>
                <a:effectLst>
                  <a:outerShdw blurRad="38100" dist="38100" dir="2700000" algn="tl">
                    <a:srgbClr val="C0C0C0"/>
                  </a:outerShdw>
                </a:effectLst>
                <a:latin typeface="Sylfaen" pitchFamily="18" charset="0"/>
                <a:cs typeface="Arial" charset="0"/>
              </a:rPr>
              <a:t>nya</a:t>
            </a:r>
            <a:r>
              <a:rPr lang="en-US" b="1" dirty="0">
                <a:solidFill>
                  <a:prstClr val="black"/>
                </a:solidFill>
                <a:effectLst>
                  <a:outerShdw blurRad="38100" dist="38100" dir="2700000" algn="tl">
                    <a:srgbClr val="C0C0C0"/>
                  </a:outerShdw>
                </a:effectLst>
                <a:latin typeface="Sylfaen" pitchFamily="18" charset="0"/>
                <a:cs typeface="Arial" charset="0"/>
              </a:rPr>
              <a:t> </a:t>
            </a:r>
            <a:r>
              <a:rPr lang="en-US" b="1" dirty="0" err="1">
                <a:solidFill>
                  <a:prstClr val="black"/>
                </a:solidFill>
                <a:effectLst>
                  <a:outerShdw blurRad="38100" dist="38100" dir="2700000" algn="tl">
                    <a:srgbClr val="C0C0C0"/>
                  </a:outerShdw>
                </a:effectLst>
                <a:latin typeface="Sylfaen" pitchFamily="18" charset="0"/>
                <a:cs typeface="Arial" charset="0"/>
              </a:rPr>
              <a:t>ke</a:t>
            </a:r>
            <a:r>
              <a:rPr lang="en-US" b="1" dirty="0">
                <a:solidFill>
                  <a:prstClr val="black"/>
                </a:solidFill>
                <a:effectLst>
                  <a:outerShdw blurRad="38100" dist="38100" dir="2700000" algn="tl">
                    <a:srgbClr val="C0C0C0"/>
                  </a:outerShdw>
                </a:effectLst>
                <a:latin typeface="Sylfaen" pitchFamily="18" charset="0"/>
                <a:cs typeface="Arial" charset="0"/>
              </a:rPr>
              <a:t> </a:t>
            </a:r>
            <a:r>
              <a:rPr lang="en-US" b="1" dirty="0" err="1">
                <a:solidFill>
                  <a:prstClr val="black"/>
                </a:solidFill>
                <a:effectLst>
                  <a:outerShdw blurRad="38100" dist="38100" dir="2700000" algn="tl">
                    <a:srgbClr val="C0C0C0"/>
                  </a:outerShdw>
                </a:effectLst>
                <a:latin typeface="Sylfaen" pitchFamily="18" charset="0"/>
                <a:cs typeface="Arial" charset="0"/>
              </a:rPr>
              <a:t>Pemerintah</a:t>
            </a:r>
            <a:r>
              <a:rPr lang="en-US" b="1" dirty="0">
                <a:solidFill>
                  <a:prstClr val="black"/>
                </a:solidFill>
                <a:effectLst>
                  <a:outerShdw blurRad="38100" dist="38100" dir="2700000" algn="tl">
                    <a:srgbClr val="C0C0C0"/>
                  </a:outerShdw>
                </a:effectLst>
                <a:latin typeface="Sylfaen" pitchFamily="18" charset="0"/>
                <a:cs typeface="Arial" charset="0"/>
              </a:rPr>
              <a:t>  </a:t>
            </a:r>
            <a:r>
              <a:rPr lang="en-US" b="1" dirty="0" err="1">
                <a:solidFill>
                  <a:prstClr val="black"/>
                </a:solidFill>
                <a:effectLst>
                  <a:outerShdw blurRad="38100" dist="38100" dir="2700000" algn="tl">
                    <a:srgbClr val="C0C0C0"/>
                  </a:outerShdw>
                </a:effectLst>
                <a:latin typeface="Sylfaen" pitchFamily="18" charset="0"/>
                <a:cs typeface="Arial" charset="0"/>
              </a:rPr>
              <a:t>Provinsi</a:t>
            </a:r>
            <a:r>
              <a:rPr lang="en-US" b="1" dirty="0">
                <a:solidFill>
                  <a:prstClr val="black"/>
                </a:solidFill>
                <a:effectLst>
                  <a:outerShdw blurRad="38100" dist="38100" dir="2700000" algn="tl">
                    <a:srgbClr val="C0C0C0"/>
                  </a:outerShdw>
                </a:effectLst>
                <a:latin typeface="Sylfaen" pitchFamily="18" charset="0"/>
                <a:cs typeface="Arial" charset="0"/>
              </a:rPr>
              <a:t> Bali</a:t>
            </a:r>
          </a:p>
          <a:p>
            <a:pPr marL="914129" lvl="1" indent="-457064" defTabSz="914400" fontAlgn="base">
              <a:spcBef>
                <a:spcPct val="0"/>
              </a:spcBef>
              <a:spcAft>
                <a:spcPct val="0"/>
              </a:spcAft>
              <a:buClr>
                <a:srgbClr val="3B435B"/>
              </a:buClr>
              <a:buSzPct val="80000"/>
              <a:defRPr/>
            </a:pPr>
            <a:r>
              <a:rPr lang="en-US" dirty="0">
                <a:solidFill>
                  <a:prstClr val="black"/>
                </a:solidFill>
                <a:effectLst>
                  <a:outerShdw blurRad="38100" dist="38100" dir="2700000" algn="tl">
                    <a:srgbClr val="C0C0C0"/>
                  </a:outerShdw>
                </a:effectLst>
                <a:latin typeface="Sylfaen" pitchFamily="18" charset="0"/>
                <a:cs typeface="Arial" charset="0"/>
              </a:rPr>
              <a:t>  </a:t>
            </a:r>
          </a:p>
        </p:txBody>
      </p:sp>
      <p:pic>
        <p:nvPicPr>
          <p:cNvPr id="9220" name="Picture 10" descr="Sosek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87595" y="2447926"/>
            <a:ext cx="1804987" cy="1362075"/>
          </a:xfrm>
          <a:prstGeom prst="rect">
            <a:avLst/>
          </a:prstGeom>
          <a:noFill/>
          <a:ln w="38100">
            <a:solidFill>
              <a:srgbClr val="FF3300"/>
            </a:solidFill>
            <a:miter lim="800000"/>
            <a:headEnd/>
            <a:tailEnd/>
          </a:ln>
          <a:extLst>
            <a:ext uri="{909E8E84-426E-40DD-AFC4-6F175D3DCCD1}">
              <a14:hiddenFill xmlns:a14="http://schemas.microsoft.com/office/drawing/2010/main">
                <a:solidFill>
                  <a:srgbClr val="FFFFFF"/>
                </a:solidFill>
              </a14:hiddenFill>
            </a:ext>
          </a:extLst>
        </p:spPr>
      </p:pic>
      <p:pic>
        <p:nvPicPr>
          <p:cNvPr id="9221" name="Picture 11" descr="ridwan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87595" y="838205"/>
            <a:ext cx="1804987" cy="1433513"/>
          </a:xfrm>
          <a:prstGeom prst="rect">
            <a:avLst/>
          </a:prstGeom>
          <a:noFill/>
          <a:ln w="28575">
            <a:solidFill>
              <a:srgbClr val="FF3300"/>
            </a:solidFill>
            <a:miter lim="800000"/>
            <a:headEnd/>
            <a:tailEnd/>
          </a:ln>
          <a:extLst>
            <a:ext uri="{909E8E84-426E-40DD-AFC4-6F175D3DCCD1}">
              <a14:hiddenFill xmlns:a14="http://schemas.microsoft.com/office/drawing/2010/main">
                <a:solidFill>
                  <a:srgbClr val="FFFFFF"/>
                </a:solidFill>
              </a14:hiddenFill>
            </a:ext>
          </a:extLst>
        </p:spPr>
      </p:pic>
      <p:pic>
        <p:nvPicPr>
          <p:cNvPr id="9222" name="Picture 12" descr="BEBA18e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87595" y="4049712"/>
            <a:ext cx="1804987" cy="1284288"/>
          </a:xfrm>
          <a:prstGeom prst="rect">
            <a:avLst/>
          </a:prstGeom>
          <a:noFill/>
          <a:ln w="28575">
            <a:solidFill>
              <a:srgbClr val="FF33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1412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1632020124"/>
              </p:ext>
            </p:extLst>
          </p:nvPr>
        </p:nvGraphicFramePr>
        <p:xfrm>
          <a:off x="1297858" y="589935"/>
          <a:ext cx="9866671" cy="5796105"/>
        </p:xfrm>
        <a:graphic>
          <a:graphicData uri="http://schemas.openxmlformats.org/drawingml/2006/table">
            <a:tbl>
              <a:tblPr>
                <a:tableStyleId>{5C22544A-7EE6-4342-B048-85BDC9FD1C3A}</a:tableStyleId>
              </a:tblPr>
              <a:tblGrid>
                <a:gridCol w="869544">
                  <a:extLst>
                    <a:ext uri="{9D8B030D-6E8A-4147-A177-3AD203B41FA5}">
                      <a16:colId xmlns:a16="http://schemas.microsoft.com/office/drawing/2014/main" val="20000"/>
                    </a:ext>
                  </a:extLst>
                </a:gridCol>
                <a:gridCol w="3070025">
                  <a:extLst>
                    <a:ext uri="{9D8B030D-6E8A-4147-A177-3AD203B41FA5}">
                      <a16:colId xmlns:a16="http://schemas.microsoft.com/office/drawing/2014/main" val="20001"/>
                    </a:ext>
                  </a:extLst>
                </a:gridCol>
                <a:gridCol w="2910312">
                  <a:extLst>
                    <a:ext uri="{9D8B030D-6E8A-4147-A177-3AD203B41FA5}">
                      <a16:colId xmlns:a16="http://schemas.microsoft.com/office/drawing/2014/main" val="20002"/>
                    </a:ext>
                  </a:extLst>
                </a:gridCol>
                <a:gridCol w="1881056">
                  <a:extLst>
                    <a:ext uri="{9D8B030D-6E8A-4147-A177-3AD203B41FA5}">
                      <a16:colId xmlns:a16="http://schemas.microsoft.com/office/drawing/2014/main" val="20003"/>
                    </a:ext>
                  </a:extLst>
                </a:gridCol>
                <a:gridCol w="1135734">
                  <a:extLst>
                    <a:ext uri="{9D8B030D-6E8A-4147-A177-3AD203B41FA5}">
                      <a16:colId xmlns:a16="http://schemas.microsoft.com/office/drawing/2014/main" val="20004"/>
                    </a:ext>
                  </a:extLst>
                </a:gridCol>
              </a:tblGrid>
              <a:tr h="369568">
                <a:tc gridSpan="5">
                  <a:txBody>
                    <a:bodyPr/>
                    <a:lstStyle/>
                    <a:p>
                      <a:pPr algn="ctr" fontAlgn="b"/>
                      <a:r>
                        <a:rPr lang="nn-NO" sz="1800" b="1" u="none" strike="noStrike" dirty="0">
                          <a:effectLst/>
                        </a:rPr>
                        <a:t>PEMBUDIDAYA IKAN DI KABUPATEN BULELENG</a:t>
                      </a:r>
                      <a:endParaRPr lang="nn-NO" sz="1800" b="1" i="0" u="none" strike="noStrike" dirty="0">
                        <a:solidFill>
                          <a:srgbClr val="000000"/>
                        </a:solidFill>
                        <a:effectLst/>
                        <a:latin typeface="Calibri"/>
                      </a:endParaRPr>
                    </a:p>
                  </a:txBody>
                  <a:tcPr marL="9525" marR="9525" marT="9525" marB="0" anchor="b"/>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extLst>
                  <a:ext uri="{0D108BD9-81ED-4DB2-BD59-A6C34878D82A}">
                    <a16:rowId xmlns:a16="http://schemas.microsoft.com/office/drawing/2014/main" val="10000"/>
                  </a:ext>
                </a:extLst>
              </a:tr>
              <a:tr h="324011">
                <a:tc>
                  <a:txBody>
                    <a:bodyPr/>
                    <a:lstStyle/>
                    <a:p>
                      <a:pPr algn="l" fontAlgn="b"/>
                      <a:endParaRPr lang="id-ID" sz="1600" b="0" i="0" u="none" strike="noStrike">
                        <a:solidFill>
                          <a:srgbClr val="000000"/>
                        </a:solidFill>
                        <a:effectLst/>
                        <a:latin typeface="Calibri"/>
                      </a:endParaRPr>
                    </a:p>
                  </a:txBody>
                  <a:tcPr marL="9525" marR="9525" marT="9525" marB="0" anchor="b"/>
                </a:tc>
                <a:tc>
                  <a:txBody>
                    <a:bodyPr/>
                    <a:lstStyle/>
                    <a:p>
                      <a:pPr algn="l" fontAlgn="b"/>
                      <a:endParaRPr lang="id-ID" sz="1600" b="0" i="0" u="none" strike="noStrike" dirty="0">
                        <a:solidFill>
                          <a:srgbClr val="000000"/>
                        </a:solidFill>
                        <a:effectLst/>
                        <a:latin typeface="Calibri"/>
                      </a:endParaRPr>
                    </a:p>
                  </a:txBody>
                  <a:tcPr marL="9525" marR="9525" marT="9525" marB="0" anchor="b"/>
                </a:tc>
                <a:tc>
                  <a:txBody>
                    <a:bodyPr/>
                    <a:lstStyle/>
                    <a:p>
                      <a:pPr algn="l" fontAlgn="b"/>
                      <a:endParaRPr lang="id-ID" sz="1600" b="0" i="0" u="none" strike="noStrike" dirty="0">
                        <a:solidFill>
                          <a:srgbClr val="000000"/>
                        </a:solidFill>
                        <a:effectLst/>
                        <a:latin typeface="Calibri"/>
                      </a:endParaRPr>
                    </a:p>
                  </a:txBody>
                  <a:tcPr marL="9525" marR="9525" marT="9525" marB="0" anchor="b"/>
                </a:tc>
                <a:tc>
                  <a:txBody>
                    <a:bodyPr/>
                    <a:lstStyle/>
                    <a:p>
                      <a:pPr algn="l" fontAlgn="b"/>
                      <a:endParaRPr lang="id-ID" sz="1600" b="0" i="0" u="none" strike="noStrike">
                        <a:solidFill>
                          <a:srgbClr val="000000"/>
                        </a:solidFill>
                        <a:effectLst/>
                        <a:latin typeface="Calibri"/>
                      </a:endParaRPr>
                    </a:p>
                  </a:txBody>
                  <a:tcPr marL="9525" marR="9525" marT="9525" marB="0" anchor="b"/>
                </a:tc>
                <a:tc>
                  <a:txBody>
                    <a:bodyPr/>
                    <a:lstStyle/>
                    <a:p>
                      <a:pPr algn="l" fontAlgn="b"/>
                      <a:endParaRPr lang="id-ID" sz="16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1"/>
                  </a:ext>
                </a:extLst>
              </a:tr>
              <a:tr h="369568">
                <a:tc>
                  <a:txBody>
                    <a:bodyPr/>
                    <a:lstStyle/>
                    <a:p>
                      <a:pPr algn="ctr" fontAlgn="b"/>
                      <a:r>
                        <a:rPr lang="id-ID" sz="1600" b="1" u="none" strike="noStrike" dirty="0">
                          <a:effectLst/>
                        </a:rPr>
                        <a:t>NO.</a:t>
                      </a:r>
                      <a:endParaRPr lang="id-ID" sz="1600" b="1" i="0" u="none" strike="noStrike" dirty="0">
                        <a:solidFill>
                          <a:srgbClr val="000000"/>
                        </a:solidFill>
                        <a:effectLst/>
                        <a:latin typeface="Calibri"/>
                      </a:endParaRPr>
                    </a:p>
                  </a:txBody>
                  <a:tcPr marL="9525" marR="9525" marT="9525" marB="0" anchor="b"/>
                </a:tc>
                <a:tc>
                  <a:txBody>
                    <a:bodyPr/>
                    <a:lstStyle/>
                    <a:p>
                      <a:pPr algn="ctr" fontAlgn="b"/>
                      <a:r>
                        <a:rPr lang="id-ID" sz="1600" b="1" u="none" strike="noStrike" dirty="0">
                          <a:effectLst/>
                        </a:rPr>
                        <a:t>NAMA BIDANG USAHA</a:t>
                      </a:r>
                      <a:endParaRPr lang="id-ID" sz="1600" b="1" i="0" u="none" strike="noStrike" dirty="0">
                        <a:solidFill>
                          <a:srgbClr val="000000"/>
                        </a:solidFill>
                        <a:effectLst/>
                        <a:latin typeface="Calibri"/>
                      </a:endParaRPr>
                    </a:p>
                  </a:txBody>
                  <a:tcPr marL="9525" marR="9525" marT="9525" marB="0" anchor="b"/>
                </a:tc>
                <a:tc>
                  <a:txBody>
                    <a:bodyPr/>
                    <a:lstStyle/>
                    <a:p>
                      <a:pPr algn="ctr" fontAlgn="b"/>
                      <a:r>
                        <a:rPr lang="id-ID" sz="1600" b="1" u="none" strike="noStrike" dirty="0">
                          <a:effectLst/>
                        </a:rPr>
                        <a:t>JUMLAH PEMILIK</a:t>
                      </a:r>
                      <a:endParaRPr lang="id-ID" sz="1600" b="1" i="0" u="none" strike="noStrike" dirty="0">
                        <a:solidFill>
                          <a:srgbClr val="000000"/>
                        </a:solidFill>
                        <a:effectLst/>
                        <a:latin typeface="Calibri"/>
                      </a:endParaRPr>
                    </a:p>
                  </a:txBody>
                  <a:tcPr marL="9525" marR="9525" marT="9525" marB="0" anchor="b"/>
                </a:tc>
                <a:tc gridSpan="2">
                  <a:txBody>
                    <a:bodyPr/>
                    <a:lstStyle/>
                    <a:p>
                      <a:pPr algn="ctr" fontAlgn="b"/>
                      <a:r>
                        <a:rPr lang="id-ID" sz="1600" b="1" u="none" strike="noStrike" dirty="0">
                          <a:effectLst/>
                        </a:rPr>
                        <a:t>JUMLAH (HA/BAK</a:t>
                      </a:r>
                      <a:r>
                        <a:rPr lang="en-US" sz="1600" b="1" u="none" strike="noStrike" dirty="0">
                          <a:effectLst/>
                        </a:rPr>
                        <a:t>)</a:t>
                      </a:r>
                      <a:endParaRPr lang="id-ID" sz="1600" b="1" i="0" u="none" strike="noStrike" dirty="0">
                        <a:solidFill>
                          <a:srgbClr val="000000"/>
                        </a:solidFill>
                        <a:effectLst/>
                        <a:latin typeface="Calibri"/>
                      </a:endParaRPr>
                    </a:p>
                  </a:txBody>
                  <a:tcPr marL="9525" marR="9525" marT="9525" marB="0" anchor="b"/>
                </a:tc>
                <a:tc hMerge="1">
                  <a:txBody>
                    <a:bodyPr/>
                    <a:lstStyle/>
                    <a:p>
                      <a:endParaRPr lang="id-ID"/>
                    </a:p>
                  </a:txBody>
                  <a:tcPr/>
                </a:tc>
                <a:extLst>
                  <a:ext uri="{0D108BD9-81ED-4DB2-BD59-A6C34878D82A}">
                    <a16:rowId xmlns:a16="http://schemas.microsoft.com/office/drawing/2014/main" val="10002"/>
                  </a:ext>
                </a:extLst>
              </a:tr>
              <a:tr h="324011">
                <a:tc>
                  <a:txBody>
                    <a:bodyPr/>
                    <a:lstStyle/>
                    <a:p>
                      <a:pPr algn="ctr" fontAlgn="b"/>
                      <a:endParaRPr lang="id-ID" sz="1600" b="0" i="0" u="none" strike="noStrike" dirty="0">
                        <a:solidFill>
                          <a:srgbClr val="000000"/>
                        </a:solidFill>
                        <a:effectLst/>
                        <a:latin typeface="Calibri"/>
                      </a:endParaRPr>
                    </a:p>
                  </a:txBody>
                  <a:tcPr marL="9525" marR="9525" marT="9525" marB="0" anchor="b"/>
                </a:tc>
                <a:tc>
                  <a:txBody>
                    <a:bodyPr/>
                    <a:lstStyle/>
                    <a:p>
                      <a:pPr algn="ctr" fontAlgn="b"/>
                      <a:endParaRPr lang="id-ID" sz="1600" b="0" i="0" u="none" strike="noStrike" dirty="0">
                        <a:solidFill>
                          <a:srgbClr val="000000"/>
                        </a:solidFill>
                        <a:effectLst/>
                        <a:latin typeface="Calibri"/>
                      </a:endParaRPr>
                    </a:p>
                  </a:txBody>
                  <a:tcPr marL="9525" marR="9525" marT="9525" marB="0" anchor="b"/>
                </a:tc>
                <a:tc>
                  <a:txBody>
                    <a:bodyPr/>
                    <a:lstStyle/>
                    <a:p>
                      <a:pPr algn="ctr" fontAlgn="b"/>
                      <a:endParaRPr lang="id-ID" sz="1600" b="0" i="0" u="none" strike="noStrike" dirty="0">
                        <a:solidFill>
                          <a:srgbClr val="000000"/>
                        </a:solidFill>
                        <a:effectLst/>
                        <a:latin typeface="Calibri"/>
                      </a:endParaRPr>
                    </a:p>
                  </a:txBody>
                  <a:tcPr marL="9525" marR="9525" marT="9525" marB="0" anchor="b"/>
                </a:tc>
                <a:tc gridSpan="2">
                  <a:txBody>
                    <a:bodyPr/>
                    <a:lstStyle/>
                    <a:p>
                      <a:pPr algn="ctr" fontAlgn="b"/>
                      <a:endParaRPr lang="id-ID" sz="1600" b="0" i="0" u="none" strike="noStrike" dirty="0">
                        <a:solidFill>
                          <a:srgbClr val="000000"/>
                        </a:solidFill>
                        <a:effectLst/>
                        <a:latin typeface="Calibri"/>
                      </a:endParaRPr>
                    </a:p>
                  </a:txBody>
                  <a:tcPr marL="9525" marR="9525" marT="9525" marB="0" anchor="b"/>
                </a:tc>
                <a:tc hMerge="1">
                  <a:txBody>
                    <a:bodyPr/>
                    <a:lstStyle/>
                    <a:p>
                      <a:endParaRPr lang="id-ID"/>
                    </a:p>
                  </a:txBody>
                  <a:tcPr/>
                </a:tc>
                <a:extLst>
                  <a:ext uri="{0D108BD9-81ED-4DB2-BD59-A6C34878D82A}">
                    <a16:rowId xmlns:a16="http://schemas.microsoft.com/office/drawing/2014/main" val="10003"/>
                  </a:ext>
                </a:extLst>
              </a:tr>
              <a:tr h="369568">
                <a:tc>
                  <a:txBody>
                    <a:bodyPr/>
                    <a:lstStyle/>
                    <a:p>
                      <a:pPr algn="ctr" fontAlgn="b"/>
                      <a:r>
                        <a:rPr lang="id-ID" sz="1600" u="none" strike="noStrike" dirty="0">
                          <a:effectLst/>
                        </a:rPr>
                        <a:t>1</a:t>
                      </a:r>
                      <a:endParaRPr lang="id-ID" sz="1600" b="0" i="0" u="none" strike="noStrike" dirty="0">
                        <a:solidFill>
                          <a:srgbClr val="000000"/>
                        </a:solidFill>
                        <a:effectLst/>
                        <a:latin typeface="Calibri"/>
                      </a:endParaRPr>
                    </a:p>
                  </a:txBody>
                  <a:tcPr marL="9525" marR="9525" marT="9525" marB="0" anchor="b"/>
                </a:tc>
                <a:tc>
                  <a:txBody>
                    <a:bodyPr/>
                    <a:lstStyle/>
                    <a:p>
                      <a:pPr algn="l" fontAlgn="b"/>
                      <a:r>
                        <a:rPr lang="id-ID" sz="1600" u="none" strike="noStrike" dirty="0">
                          <a:effectLst/>
                        </a:rPr>
                        <a:t>Budidaya Tambak Udang</a:t>
                      </a:r>
                      <a:endParaRPr lang="id-ID" sz="1600" b="0" i="0" u="none" strike="noStrike" dirty="0">
                        <a:solidFill>
                          <a:srgbClr val="000000"/>
                        </a:solidFill>
                        <a:effectLst/>
                        <a:latin typeface="Calibri"/>
                      </a:endParaRPr>
                    </a:p>
                  </a:txBody>
                  <a:tcPr marL="9525" marR="9525" marT="9525" marB="0" anchor="b"/>
                </a:tc>
                <a:tc>
                  <a:txBody>
                    <a:bodyPr/>
                    <a:lstStyle/>
                    <a:p>
                      <a:pPr algn="ctr" fontAlgn="b"/>
                      <a:r>
                        <a:rPr lang="id-ID" sz="1600" u="none" strike="noStrike">
                          <a:effectLst/>
                        </a:rPr>
                        <a:t>15 orang</a:t>
                      </a:r>
                      <a:endParaRPr lang="id-ID" sz="1600" b="0" i="0" u="none" strike="noStrike">
                        <a:solidFill>
                          <a:srgbClr val="000000"/>
                        </a:solidFill>
                        <a:effectLst/>
                        <a:latin typeface="Calibri"/>
                      </a:endParaRPr>
                    </a:p>
                  </a:txBody>
                  <a:tcPr marL="9525" marR="9525" marT="9525" marB="0" anchor="b"/>
                </a:tc>
                <a:tc>
                  <a:txBody>
                    <a:bodyPr/>
                    <a:lstStyle/>
                    <a:p>
                      <a:pPr algn="ctr" fontAlgn="b"/>
                      <a:r>
                        <a:rPr lang="id-ID" sz="1600" u="none" strike="noStrike" dirty="0">
                          <a:effectLst/>
                        </a:rPr>
                        <a:t>150</a:t>
                      </a:r>
                      <a:endParaRPr lang="id-ID" sz="1600" b="0" i="0" u="none" strike="noStrike" dirty="0">
                        <a:solidFill>
                          <a:srgbClr val="000000"/>
                        </a:solidFill>
                        <a:effectLst/>
                        <a:latin typeface="Calibri"/>
                      </a:endParaRPr>
                    </a:p>
                  </a:txBody>
                  <a:tcPr marL="9525" marR="9525" marT="9525" marB="0" anchor="b"/>
                </a:tc>
                <a:tc>
                  <a:txBody>
                    <a:bodyPr/>
                    <a:lstStyle/>
                    <a:p>
                      <a:pPr algn="l" fontAlgn="b"/>
                      <a:r>
                        <a:rPr lang="id-ID" sz="1600" u="none" strike="noStrike" dirty="0">
                          <a:effectLst/>
                        </a:rPr>
                        <a:t>Ha</a:t>
                      </a:r>
                      <a:endParaRPr lang="id-ID" sz="1600" b="0" i="0" u="none" strike="noStrike" dirty="0">
                        <a:solidFill>
                          <a:srgbClr val="000000"/>
                        </a:solidFill>
                        <a:effectLst/>
                        <a:latin typeface="Calibri"/>
                      </a:endParaRPr>
                    </a:p>
                  </a:txBody>
                  <a:tcPr marL="9525" marR="9525" marT="9525" marB="0" anchor="b"/>
                </a:tc>
                <a:extLst>
                  <a:ext uri="{0D108BD9-81ED-4DB2-BD59-A6C34878D82A}">
                    <a16:rowId xmlns:a16="http://schemas.microsoft.com/office/drawing/2014/main" val="10005"/>
                  </a:ext>
                </a:extLst>
              </a:tr>
              <a:tr h="369568">
                <a:tc>
                  <a:txBody>
                    <a:bodyPr/>
                    <a:lstStyle/>
                    <a:p>
                      <a:pPr algn="ctr" fontAlgn="b"/>
                      <a:r>
                        <a:rPr lang="id-ID" sz="1600" u="none" strike="noStrike">
                          <a:effectLst/>
                        </a:rPr>
                        <a:t> </a:t>
                      </a:r>
                      <a:endParaRPr lang="id-ID" sz="1600" b="0" i="0" u="none" strike="noStrike">
                        <a:solidFill>
                          <a:srgbClr val="000000"/>
                        </a:solidFill>
                        <a:effectLst/>
                        <a:latin typeface="Calibri"/>
                      </a:endParaRPr>
                    </a:p>
                  </a:txBody>
                  <a:tcPr marL="9525" marR="9525" marT="9525" marB="0" anchor="b"/>
                </a:tc>
                <a:tc>
                  <a:txBody>
                    <a:bodyPr/>
                    <a:lstStyle/>
                    <a:p>
                      <a:pPr algn="l" fontAlgn="b"/>
                      <a:r>
                        <a:rPr lang="id-ID" sz="1600" u="none" strike="noStrike" dirty="0">
                          <a:effectLst/>
                        </a:rPr>
                        <a:t> </a:t>
                      </a:r>
                      <a:endParaRPr lang="id-ID" sz="1600" b="0" i="0" u="none" strike="noStrike" dirty="0">
                        <a:solidFill>
                          <a:srgbClr val="000000"/>
                        </a:solidFill>
                        <a:effectLst/>
                        <a:latin typeface="Calibri"/>
                      </a:endParaRPr>
                    </a:p>
                  </a:txBody>
                  <a:tcPr marL="9525" marR="9525" marT="9525" marB="0" anchor="b"/>
                </a:tc>
                <a:tc>
                  <a:txBody>
                    <a:bodyPr/>
                    <a:lstStyle/>
                    <a:p>
                      <a:pPr algn="ctr" fontAlgn="b"/>
                      <a:r>
                        <a:rPr lang="id-ID" sz="1600" u="none" strike="noStrike">
                          <a:effectLst/>
                        </a:rPr>
                        <a:t> </a:t>
                      </a:r>
                      <a:endParaRPr lang="id-ID" sz="1600" b="0" i="0" u="none" strike="noStrike">
                        <a:solidFill>
                          <a:srgbClr val="000000"/>
                        </a:solidFill>
                        <a:effectLst/>
                        <a:latin typeface="Calibri"/>
                      </a:endParaRPr>
                    </a:p>
                  </a:txBody>
                  <a:tcPr marL="9525" marR="9525" marT="9525" marB="0" anchor="b"/>
                </a:tc>
                <a:tc>
                  <a:txBody>
                    <a:bodyPr/>
                    <a:lstStyle/>
                    <a:p>
                      <a:pPr algn="ctr" fontAlgn="b"/>
                      <a:r>
                        <a:rPr lang="id-ID" sz="1600" u="none" strike="noStrike" dirty="0">
                          <a:effectLst/>
                        </a:rPr>
                        <a:t> </a:t>
                      </a:r>
                      <a:endParaRPr lang="id-ID" sz="1600" b="0" i="0" u="none" strike="noStrike" dirty="0">
                        <a:solidFill>
                          <a:srgbClr val="000000"/>
                        </a:solidFill>
                        <a:effectLst/>
                        <a:latin typeface="Calibri"/>
                      </a:endParaRPr>
                    </a:p>
                  </a:txBody>
                  <a:tcPr marL="9525" marR="9525" marT="9525" marB="0" anchor="b"/>
                </a:tc>
                <a:tc>
                  <a:txBody>
                    <a:bodyPr/>
                    <a:lstStyle/>
                    <a:p>
                      <a:pPr algn="l" fontAlgn="b"/>
                      <a:r>
                        <a:rPr lang="id-ID" sz="1600" u="none" strike="noStrike">
                          <a:effectLst/>
                        </a:rPr>
                        <a:t> </a:t>
                      </a:r>
                      <a:endParaRPr lang="id-ID" sz="16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6"/>
                  </a:ext>
                </a:extLst>
              </a:tr>
              <a:tr h="369568">
                <a:tc>
                  <a:txBody>
                    <a:bodyPr/>
                    <a:lstStyle/>
                    <a:p>
                      <a:pPr algn="ctr" fontAlgn="b"/>
                      <a:r>
                        <a:rPr lang="id-ID" sz="1600" u="none" strike="noStrike">
                          <a:effectLst/>
                        </a:rPr>
                        <a:t>2</a:t>
                      </a:r>
                      <a:endParaRPr lang="id-ID" sz="1600" b="0" i="0" u="none" strike="noStrike">
                        <a:solidFill>
                          <a:srgbClr val="000000"/>
                        </a:solidFill>
                        <a:effectLst/>
                        <a:latin typeface="Calibri"/>
                      </a:endParaRPr>
                    </a:p>
                  </a:txBody>
                  <a:tcPr marL="9525" marR="9525" marT="9525" marB="0" anchor="b"/>
                </a:tc>
                <a:tc>
                  <a:txBody>
                    <a:bodyPr/>
                    <a:lstStyle/>
                    <a:p>
                      <a:pPr algn="l" fontAlgn="b"/>
                      <a:r>
                        <a:rPr lang="id-ID" sz="1600" u="none" strike="noStrike" dirty="0">
                          <a:effectLst/>
                        </a:rPr>
                        <a:t>Induk Bandeng</a:t>
                      </a:r>
                      <a:endParaRPr lang="id-ID" sz="1600" b="0" i="0" u="none" strike="noStrike" dirty="0">
                        <a:solidFill>
                          <a:srgbClr val="000000"/>
                        </a:solidFill>
                        <a:effectLst/>
                        <a:latin typeface="Calibri"/>
                      </a:endParaRPr>
                    </a:p>
                  </a:txBody>
                  <a:tcPr marL="9525" marR="9525" marT="9525" marB="0" anchor="b"/>
                </a:tc>
                <a:tc>
                  <a:txBody>
                    <a:bodyPr/>
                    <a:lstStyle/>
                    <a:p>
                      <a:pPr algn="ctr" fontAlgn="b"/>
                      <a:r>
                        <a:rPr lang="id-ID" sz="1600" u="none" strike="noStrike" dirty="0">
                          <a:effectLst/>
                        </a:rPr>
                        <a:t>36 Pembudidaya</a:t>
                      </a:r>
                      <a:endParaRPr lang="id-ID" sz="1600" b="0" i="0" u="none" strike="noStrike" dirty="0">
                        <a:solidFill>
                          <a:srgbClr val="000000"/>
                        </a:solidFill>
                        <a:effectLst/>
                        <a:latin typeface="Calibri"/>
                      </a:endParaRPr>
                    </a:p>
                  </a:txBody>
                  <a:tcPr marL="9525" marR="9525" marT="9525" marB="0" anchor="b"/>
                </a:tc>
                <a:tc>
                  <a:txBody>
                    <a:bodyPr/>
                    <a:lstStyle/>
                    <a:p>
                      <a:pPr algn="ctr" fontAlgn="b"/>
                      <a:r>
                        <a:rPr lang="id-ID" sz="1600" u="none" strike="noStrike" dirty="0">
                          <a:effectLst/>
                        </a:rPr>
                        <a:t>19.549</a:t>
                      </a:r>
                      <a:endParaRPr lang="id-ID" sz="1600" b="0" i="0" u="none" strike="noStrike" dirty="0">
                        <a:solidFill>
                          <a:srgbClr val="000000"/>
                        </a:solidFill>
                        <a:effectLst/>
                        <a:latin typeface="Calibri"/>
                      </a:endParaRPr>
                    </a:p>
                  </a:txBody>
                  <a:tcPr marL="9525" marR="9525" marT="9525" marB="0" anchor="b"/>
                </a:tc>
                <a:tc>
                  <a:txBody>
                    <a:bodyPr/>
                    <a:lstStyle/>
                    <a:p>
                      <a:pPr algn="l" fontAlgn="b"/>
                      <a:r>
                        <a:rPr lang="id-ID" sz="1600" u="none" strike="noStrike">
                          <a:effectLst/>
                        </a:rPr>
                        <a:t>Ekor</a:t>
                      </a:r>
                      <a:endParaRPr lang="id-ID" sz="16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7"/>
                  </a:ext>
                </a:extLst>
              </a:tr>
              <a:tr h="369568">
                <a:tc>
                  <a:txBody>
                    <a:bodyPr/>
                    <a:lstStyle/>
                    <a:p>
                      <a:pPr algn="ctr" fontAlgn="b"/>
                      <a:r>
                        <a:rPr lang="id-ID" sz="1600" u="none" strike="noStrike">
                          <a:effectLst/>
                        </a:rPr>
                        <a:t> </a:t>
                      </a:r>
                      <a:endParaRPr lang="id-ID" sz="1600" b="0" i="0" u="none" strike="noStrike">
                        <a:solidFill>
                          <a:srgbClr val="000000"/>
                        </a:solidFill>
                        <a:effectLst/>
                        <a:latin typeface="Calibri"/>
                      </a:endParaRPr>
                    </a:p>
                  </a:txBody>
                  <a:tcPr marL="9525" marR="9525" marT="9525" marB="0" anchor="b"/>
                </a:tc>
                <a:tc>
                  <a:txBody>
                    <a:bodyPr/>
                    <a:lstStyle/>
                    <a:p>
                      <a:pPr algn="l" fontAlgn="b"/>
                      <a:r>
                        <a:rPr lang="id-ID" sz="1600" u="none" strike="noStrike">
                          <a:effectLst/>
                        </a:rPr>
                        <a:t> </a:t>
                      </a:r>
                      <a:endParaRPr lang="id-ID" sz="1600" b="0" i="0" u="none" strike="noStrike">
                        <a:solidFill>
                          <a:srgbClr val="000000"/>
                        </a:solidFill>
                        <a:effectLst/>
                        <a:latin typeface="Calibri"/>
                      </a:endParaRPr>
                    </a:p>
                  </a:txBody>
                  <a:tcPr marL="9525" marR="9525" marT="9525" marB="0" anchor="b"/>
                </a:tc>
                <a:tc>
                  <a:txBody>
                    <a:bodyPr/>
                    <a:lstStyle/>
                    <a:p>
                      <a:pPr algn="ctr" fontAlgn="b"/>
                      <a:r>
                        <a:rPr lang="id-ID" sz="1600" u="none" strike="noStrike" dirty="0">
                          <a:effectLst/>
                        </a:rPr>
                        <a:t> </a:t>
                      </a:r>
                      <a:endParaRPr lang="id-ID" sz="1600" b="0" i="0" u="none" strike="noStrike" dirty="0">
                        <a:solidFill>
                          <a:srgbClr val="000000"/>
                        </a:solidFill>
                        <a:effectLst/>
                        <a:latin typeface="Calibri"/>
                      </a:endParaRPr>
                    </a:p>
                  </a:txBody>
                  <a:tcPr marL="9525" marR="9525" marT="9525" marB="0" anchor="b"/>
                </a:tc>
                <a:tc>
                  <a:txBody>
                    <a:bodyPr/>
                    <a:lstStyle/>
                    <a:p>
                      <a:pPr algn="ctr" fontAlgn="b"/>
                      <a:r>
                        <a:rPr lang="id-ID" sz="1600" u="none" strike="noStrike" dirty="0">
                          <a:effectLst/>
                        </a:rPr>
                        <a:t> </a:t>
                      </a:r>
                      <a:endParaRPr lang="id-ID" sz="1600" b="0" i="0" u="none" strike="noStrike" dirty="0">
                        <a:solidFill>
                          <a:srgbClr val="000000"/>
                        </a:solidFill>
                        <a:effectLst/>
                        <a:latin typeface="Calibri"/>
                      </a:endParaRPr>
                    </a:p>
                  </a:txBody>
                  <a:tcPr marL="9525" marR="9525" marT="9525" marB="0" anchor="b"/>
                </a:tc>
                <a:tc>
                  <a:txBody>
                    <a:bodyPr/>
                    <a:lstStyle/>
                    <a:p>
                      <a:pPr algn="l" fontAlgn="b"/>
                      <a:r>
                        <a:rPr lang="id-ID" sz="1600" u="none" strike="noStrike">
                          <a:effectLst/>
                        </a:rPr>
                        <a:t> </a:t>
                      </a:r>
                      <a:endParaRPr lang="id-ID" sz="16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8"/>
                  </a:ext>
                </a:extLst>
              </a:tr>
              <a:tr h="369568">
                <a:tc>
                  <a:txBody>
                    <a:bodyPr/>
                    <a:lstStyle/>
                    <a:p>
                      <a:pPr algn="ctr" fontAlgn="b"/>
                      <a:r>
                        <a:rPr lang="id-ID" sz="1600" u="none" strike="noStrike">
                          <a:effectLst/>
                        </a:rPr>
                        <a:t>3</a:t>
                      </a:r>
                      <a:endParaRPr lang="id-ID" sz="1600" b="0" i="0" u="none" strike="noStrike">
                        <a:solidFill>
                          <a:srgbClr val="000000"/>
                        </a:solidFill>
                        <a:effectLst/>
                        <a:latin typeface="Calibri"/>
                      </a:endParaRPr>
                    </a:p>
                  </a:txBody>
                  <a:tcPr marL="9525" marR="9525" marT="9525" marB="0" anchor="b"/>
                </a:tc>
                <a:tc>
                  <a:txBody>
                    <a:bodyPr/>
                    <a:lstStyle/>
                    <a:p>
                      <a:pPr algn="l" fontAlgn="b"/>
                      <a:r>
                        <a:rPr lang="id-ID" sz="1600" u="none" strike="noStrike" dirty="0">
                          <a:effectLst/>
                        </a:rPr>
                        <a:t>H</a:t>
                      </a:r>
                      <a:r>
                        <a:rPr lang="en-US" sz="1600" u="none" strike="noStrike" dirty="0">
                          <a:effectLst/>
                        </a:rPr>
                        <a:t>a</a:t>
                      </a:r>
                      <a:r>
                        <a:rPr lang="id-ID" sz="1600" u="none" strike="noStrike" dirty="0">
                          <a:effectLst/>
                        </a:rPr>
                        <a:t>tchery Bandeng/Nener</a:t>
                      </a:r>
                      <a:endParaRPr lang="id-ID" sz="1600" b="0" i="0" u="none" strike="noStrike" dirty="0">
                        <a:solidFill>
                          <a:srgbClr val="000000"/>
                        </a:solidFill>
                        <a:effectLst/>
                        <a:latin typeface="Calibri"/>
                      </a:endParaRPr>
                    </a:p>
                  </a:txBody>
                  <a:tcPr marL="9525" marR="9525" marT="9525" marB="0" anchor="b"/>
                </a:tc>
                <a:tc>
                  <a:txBody>
                    <a:bodyPr/>
                    <a:lstStyle/>
                    <a:p>
                      <a:pPr algn="ctr" fontAlgn="b"/>
                      <a:r>
                        <a:rPr lang="id-ID" sz="1600" u="none" strike="noStrike" dirty="0">
                          <a:effectLst/>
                        </a:rPr>
                        <a:t>394 Pembudidaya</a:t>
                      </a:r>
                      <a:endParaRPr lang="id-ID" sz="1600" b="0" i="0" u="none" strike="noStrike" dirty="0">
                        <a:solidFill>
                          <a:srgbClr val="000000"/>
                        </a:solidFill>
                        <a:effectLst/>
                        <a:latin typeface="Calibri"/>
                      </a:endParaRPr>
                    </a:p>
                  </a:txBody>
                  <a:tcPr marL="9525" marR="9525" marT="9525" marB="0" anchor="b"/>
                </a:tc>
                <a:tc>
                  <a:txBody>
                    <a:bodyPr/>
                    <a:lstStyle/>
                    <a:p>
                      <a:pPr algn="ctr" fontAlgn="b"/>
                      <a:r>
                        <a:rPr lang="id-ID" sz="1600" u="none" strike="noStrike" dirty="0">
                          <a:effectLst/>
                        </a:rPr>
                        <a:t>16.238</a:t>
                      </a:r>
                      <a:endParaRPr lang="id-ID" sz="1600" b="0" i="0" u="none" strike="noStrike" dirty="0">
                        <a:solidFill>
                          <a:srgbClr val="000000"/>
                        </a:solidFill>
                        <a:effectLst/>
                        <a:latin typeface="Calibri"/>
                      </a:endParaRPr>
                    </a:p>
                  </a:txBody>
                  <a:tcPr marL="9525" marR="9525" marT="9525" marB="0" anchor="b"/>
                </a:tc>
                <a:tc>
                  <a:txBody>
                    <a:bodyPr/>
                    <a:lstStyle/>
                    <a:p>
                      <a:pPr algn="l" fontAlgn="b"/>
                      <a:r>
                        <a:rPr lang="id-ID" sz="1600" u="none" strike="noStrike">
                          <a:effectLst/>
                        </a:rPr>
                        <a:t>Bak</a:t>
                      </a:r>
                      <a:endParaRPr lang="id-ID" sz="16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9"/>
                  </a:ext>
                </a:extLst>
              </a:tr>
              <a:tr h="343699">
                <a:tc>
                  <a:txBody>
                    <a:bodyPr/>
                    <a:lstStyle/>
                    <a:p>
                      <a:pPr algn="ctr" fontAlgn="b"/>
                      <a:r>
                        <a:rPr lang="id-ID" sz="1600" u="none" strike="noStrike">
                          <a:effectLst/>
                        </a:rPr>
                        <a:t> </a:t>
                      </a:r>
                      <a:endParaRPr lang="id-ID" sz="1600" b="0" i="0" u="none" strike="noStrike">
                        <a:solidFill>
                          <a:srgbClr val="000000"/>
                        </a:solidFill>
                        <a:effectLst/>
                        <a:latin typeface="Calibri"/>
                      </a:endParaRPr>
                    </a:p>
                  </a:txBody>
                  <a:tcPr marL="9525" marR="9525" marT="9525" marB="0" anchor="b"/>
                </a:tc>
                <a:tc>
                  <a:txBody>
                    <a:bodyPr/>
                    <a:lstStyle/>
                    <a:p>
                      <a:pPr algn="l" fontAlgn="b"/>
                      <a:r>
                        <a:rPr lang="id-ID" sz="1600" u="none" strike="noStrike">
                          <a:effectLst/>
                        </a:rPr>
                        <a:t> </a:t>
                      </a:r>
                      <a:endParaRPr lang="id-ID" sz="1600" b="0" i="0" u="none" strike="noStrike">
                        <a:solidFill>
                          <a:srgbClr val="000000"/>
                        </a:solidFill>
                        <a:effectLst/>
                        <a:latin typeface="Calibri"/>
                      </a:endParaRPr>
                    </a:p>
                  </a:txBody>
                  <a:tcPr marL="9525" marR="9525" marT="9525" marB="0" anchor="b"/>
                </a:tc>
                <a:tc>
                  <a:txBody>
                    <a:bodyPr/>
                    <a:lstStyle/>
                    <a:p>
                      <a:pPr algn="ctr" fontAlgn="b"/>
                      <a:r>
                        <a:rPr lang="id-ID" sz="1600" u="none" strike="noStrike" dirty="0">
                          <a:effectLst/>
                        </a:rPr>
                        <a:t> </a:t>
                      </a:r>
                      <a:endParaRPr lang="id-ID" sz="1600" b="0" i="0" u="none" strike="noStrike" dirty="0">
                        <a:solidFill>
                          <a:srgbClr val="000000"/>
                        </a:solidFill>
                        <a:effectLst/>
                        <a:latin typeface="Calibri"/>
                      </a:endParaRPr>
                    </a:p>
                  </a:txBody>
                  <a:tcPr marL="9525" marR="9525" marT="9525" marB="0" anchor="b"/>
                </a:tc>
                <a:tc>
                  <a:txBody>
                    <a:bodyPr/>
                    <a:lstStyle/>
                    <a:p>
                      <a:pPr algn="ctr" fontAlgn="b"/>
                      <a:r>
                        <a:rPr lang="id-ID" sz="1600" u="none" strike="noStrike" dirty="0">
                          <a:effectLst/>
                        </a:rPr>
                        <a:t> </a:t>
                      </a:r>
                      <a:endParaRPr lang="id-ID" sz="1600" b="0" i="0" u="none" strike="noStrike" dirty="0">
                        <a:solidFill>
                          <a:srgbClr val="000000"/>
                        </a:solidFill>
                        <a:effectLst/>
                        <a:latin typeface="Calibri"/>
                      </a:endParaRPr>
                    </a:p>
                  </a:txBody>
                  <a:tcPr marL="9525" marR="9525" marT="9525" marB="0" anchor="b"/>
                </a:tc>
                <a:tc>
                  <a:txBody>
                    <a:bodyPr/>
                    <a:lstStyle/>
                    <a:p>
                      <a:pPr algn="l" fontAlgn="b"/>
                      <a:r>
                        <a:rPr lang="id-ID" sz="1600" u="none" strike="noStrike">
                          <a:effectLst/>
                        </a:rPr>
                        <a:t> </a:t>
                      </a:r>
                      <a:endParaRPr lang="id-ID" sz="16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10"/>
                  </a:ext>
                </a:extLst>
              </a:tr>
              <a:tr h="369568">
                <a:tc>
                  <a:txBody>
                    <a:bodyPr/>
                    <a:lstStyle/>
                    <a:p>
                      <a:pPr algn="ctr" fontAlgn="b"/>
                      <a:r>
                        <a:rPr lang="id-ID" sz="1600" u="none" strike="noStrike">
                          <a:effectLst/>
                        </a:rPr>
                        <a:t>4</a:t>
                      </a:r>
                      <a:endParaRPr lang="id-ID" sz="1600" b="0" i="0" u="none" strike="noStrike">
                        <a:solidFill>
                          <a:srgbClr val="000000"/>
                        </a:solidFill>
                        <a:effectLst/>
                        <a:latin typeface="Calibri"/>
                      </a:endParaRPr>
                    </a:p>
                  </a:txBody>
                  <a:tcPr marL="9525" marR="9525" marT="9525" marB="0" anchor="b"/>
                </a:tc>
                <a:tc>
                  <a:txBody>
                    <a:bodyPr/>
                    <a:lstStyle/>
                    <a:p>
                      <a:pPr algn="l" fontAlgn="b"/>
                      <a:r>
                        <a:rPr lang="id-ID" sz="1600" u="none" strike="noStrike">
                          <a:effectLst/>
                        </a:rPr>
                        <a:t>Mutiara</a:t>
                      </a:r>
                      <a:endParaRPr lang="id-ID" sz="1600" b="0" i="0" u="none" strike="noStrike">
                        <a:solidFill>
                          <a:srgbClr val="000000"/>
                        </a:solidFill>
                        <a:effectLst/>
                        <a:latin typeface="Calibri"/>
                      </a:endParaRPr>
                    </a:p>
                  </a:txBody>
                  <a:tcPr marL="9525" marR="9525" marT="9525" marB="0" anchor="b"/>
                </a:tc>
                <a:tc>
                  <a:txBody>
                    <a:bodyPr/>
                    <a:lstStyle/>
                    <a:p>
                      <a:pPr algn="ctr" fontAlgn="b"/>
                      <a:r>
                        <a:rPr lang="id-ID" sz="1600" u="none" strike="noStrike" dirty="0">
                          <a:effectLst/>
                        </a:rPr>
                        <a:t>3 Pengusaha</a:t>
                      </a:r>
                      <a:endParaRPr lang="id-ID" sz="1600" b="0" i="0" u="none" strike="noStrike" dirty="0">
                        <a:solidFill>
                          <a:srgbClr val="000000"/>
                        </a:solidFill>
                        <a:effectLst/>
                        <a:latin typeface="Calibri"/>
                      </a:endParaRPr>
                    </a:p>
                  </a:txBody>
                  <a:tcPr marL="9525" marR="9525" marT="9525" marB="0" anchor="b"/>
                </a:tc>
                <a:tc>
                  <a:txBody>
                    <a:bodyPr/>
                    <a:lstStyle/>
                    <a:p>
                      <a:pPr algn="ctr" fontAlgn="b"/>
                      <a:r>
                        <a:rPr lang="id-ID" sz="1600" u="none" strike="noStrike" dirty="0">
                          <a:effectLst/>
                        </a:rPr>
                        <a:t>111</a:t>
                      </a:r>
                      <a:endParaRPr lang="id-ID" sz="1600" b="0" i="0" u="none" strike="noStrike" dirty="0">
                        <a:solidFill>
                          <a:srgbClr val="000000"/>
                        </a:solidFill>
                        <a:effectLst/>
                        <a:latin typeface="Calibri"/>
                      </a:endParaRPr>
                    </a:p>
                  </a:txBody>
                  <a:tcPr marL="9525" marR="9525" marT="9525" marB="0" anchor="b"/>
                </a:tc>
                <a:tc>
                  <a:txBody>
                    <a:bodyPr/>
                    <a:lstStyle/>
                    <a:p>
                      <a:pPr algn="l" fontAlgn="b"/>
                      <a:r>
                        <a:rPr lang="id-ID" sz="1600" u="none" strike="noStrike">
                          <a:effectLst/>
                        </a:rPr>
                        <a:t>Ha</a:t>
                      </a:r>
                      <a:endParaRPr lang="id-ID" sz="16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11"/>
                  </a:ext>
                </a:extLst>
              </a:tr>
              <a:tr h="369568">
                <a:tc>
                  <a:txBody>
                    <a:bodyPr/>
                    <a:lstStyle/>
                    <a:p>
                      <a:pPr algn="ctr" fontAlgn="b"/>
                      <a:r>
                        <a:rPr lang="id-ID" sz="1600" u="none" strike="noStrike">
                          <a:effectLst/>
                        </a:rPr>
                        <a:t> </a:t>
                      </a:r>
                      <a:endParaRPr lang="id-ID" sz="1600" b="0" i="0" u="none" strike="noStrike">
                        <a:solidFill>
                          <a:srgbClr val="000000"/>
                        </a:solidFill>
                        <a:effectLst/>
                        <a:latin typeface="Calibri"/>
                      </a:endParaRPr>
                    </a:p>
                  </a:txBody>
                  <a:tcPr marL="9525" marR="9525" marT="9525" marB="0" anchor="b"/>
                </a:tc>
                <a:tc>
                  <a:txBody>
                    <a:bodyPr/>
                    <a:lstStyle/>
                    <a:p>
                      <a:pPr algn="l" fontAlgn="b"/>
                      <a:r>
                        <a:rPr lang="id-ID" sz="1600" u="none" strike="noStrike">
                          <a:effectLst/>
                        </a:rPr>
                        <a:t> </a:t>
                      </a:r>
                      <a:endParaRPr lang="id-ID" sz="1600" b="0" i="0" u="none" strike="noStrike">
                        <a:solidFill>
                          <a:srgbClr val="000000"/>
                        </a:solidFill>
                        <a:effectLst/>
                        <a:latin typeface="Calibri"/>
                      </a:endParaRPr>
                    </a:p>
                  </a:txBody>
                  <a:tcPr marL="9525" marR="9525" marT="9525" marB="0" anchor="b"/>
                </a:tc>
                <a:tc>
                  <a:txBody>
                    <a:bodyPr/>
                    <a:lstStyle/>
                    <a:p>
                      <a:pPr algn="ctr" fontAlgn="b"/>
                      <a:r>
                        <a:rPr lang="id-ID" sz="1600" u="none" strike="noStrike" dirty="0">
                          <a:effectLst/>
                        </a:rPr>
                        <a:t> </a:t>
                      </a:r>
                      <a:endParaRPr lang="id-ID" sz="1600" b="0" i="0" u="none" strike="noStrike" dirty="0">
                        <a:solidFill>
                          <a:srgbClr val="000000"/>
                        </a:solidFill>
                        <a:effectLst/>
                        <a:latin typeface="Calibri"/>
                      </a:endParaRPr>
                    </a:p>
                  </a:txBody>
                  <a:tcPr marL="9525" marR="9525" marT="9525" marB="0" anchor="b"/>
                </a:tc>
                <a:tc>
                  <a:txBody>
                    <a:bodyPr/>
                    <a:lstStyle/>
                    <a:p>
                      <a:pPr algn="ctr" fontAlgn="b"/>
                      <a:r>
                        <a:rPr lang="id-ID" sz="1600" u="none" strike="noStrike" dirty="0">
                          <a:effectLst/>
                        </a:rPr>
                        <a:t> </a:t>
                      </a:r>
                      <a:endParaRPr lang="id-ID" sz="1600" b="0" i="0" u="none" strike="noStrike" dirty="0">
                        <a:solidFill>
                          <a:srgbClr val="000000"/>
                        </a:solidFill>
                        <a:effectLst/>
                        <a:latin typeface="Calibri"/>
                      </a:endParaRPr>
                    </a:p>
                  </a:txBody>
                  <a:tcPr marL="9525" marR="9525" marT="9525" marB="0" anchor="b"/>
                </a:tc>
                <a:tc>
                  <a:txBody>
                    <a:bodyPr/>
                    <a:lstStyle/>
                    <a:p>
                      <a:pPr algn="l" fontAlgn="b"/>
                      <a:r>
                        <a:rPr lang="id-ID" sz="1600" u="none" strike="noStrike">
                          <a:effectLst/>
                        </a:rPr>
                        <a:t> </a:t>
                      </a:r>
                      <a:endParaRPr lang="id-ID" sz="16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12"/>
                  </a:ext>
                </a:extLst>
              </a:tr>
              <a:tr h="369568">
                <a:tc>
                  <a:txBody>
                    <a:bodyPr/>
                    <a:lstStyle/>
                    <a:p>
                      <a:pPr algn="ctr" fontAlgn="b"/>
                      <a:r>
                        <a:rPr lang="id-ID" sz="1600" u="none" strike="noStrike">
                          <a:effectLst/>
                        </a:rPr>
                        <a:t>5</a:t>
                      </a:r>
                      <a:endParaRPr lang="id-ID" sz="1600" b="0" i="0" u="none" strike="noStrike">
                        <a:solidFill>
                          <a:srgbClr val="000000"/>
                        </a:solidFill>
                        <a:effectLst/>
                        <a:latin typeface="Calibri"/>
                      </a:endParaRPr>
                    </a:p>
                  </a:txBody>
                  <a:tcPr marL="9525" marR="9525" marT="9525" marB="0" anchor="b"/>
                </a:tc>
                <a:tc>
                  <a:txBody>
                    <a:bodyPr/>
                    <a:lstStyle/>
                    <a:p>
                      <a:pPr algn="l" fontAlgn="b"/>
                      <a:r>
                        <a:rPr lang="id-ID" sz="1600" u="none" strike="noStrike" dirty="0">
                          <a:effectLst/>
                        </a:rPr>
                        <a:t>KJA</a:t>
                      </a:r>
                      <a:r>
                        <a:rPr lang="en-US" sz="1600" u="none" strike="noStrike" dirty="0">
                          <a:effectLst/>
                        </a:rPr>
                        <a:t> </a:t>
                      </a:r>
                      <a:r>
                        <a:rPr lang="en-US" sz="1600" u="none" strike="noStrike" dirty="0" err="1">
                          <a:effectLst/>
                        </a:rPr>
                        <a:t>Kerapu</a:t>
                      </a:r>
                      <a:r>
                        <a:rPr lang="en-US" sz="1600" u="none" strike="noStrike" dirty="0">
                          <a:effectLst/>
                        </a:rPr>
                        <a:t>/</a:t>
                      </a:r>
                      <a:r>
                        <a:rPr lang="en-US" sz="1600" u="none" strike="noStrike" dirty="0" err="1">
                          <a:effectLst/>
                        </a:rPr>
                        <a:t>Kakap</a:t>
                      </a:r>
                      <a:endParaRPr lang="id-ID" sz="1600" b="0" i="0" u="none" strike="noStrike" dirty="0">
                        <a:solidFill>
                          <a:srgbClr val="000000"/>
                        </a:solidFill>
                        <a:effectLst/>
                        <a:latin typeface="Calibri"/>
                      </a:endParaRPr>
                    </a:p>
                  </a:txBody>
                  <a:tcPr marL="9525" marR="9525" marT="9525" marB="0" anchor="b"/>
                </a:tc>
                <a:tc>
                  <a:txBody>
                    <a:bodyPr/>
                    <a:lstStyle/>
                    <a:p>
                      <a:pPr algn="ctr" fontAlgn="b"/>
                      <a:r>
                        <a:rPr lang="id-ID" sz="1600" u="none" strike="noStrike" dirty="0">
                          <a:effectLst/>
                        </a:rPr>
                        <a:t>29 Pembudidaya</a:t>
                      </a:r>
                      <a:endParaRPr lang="id-ID" sz="1600" b="0" i="0" u="none" strike="noStrike" dirty="0">
                        <a:solidFill>
                          <a:srgbClr val="000000"/>
                        </a:solidFill>
                        <a:effectLst/>
                        <a:latin typeface="Calibri"/>
                      </a:endParaRPr>
                    </a:p>
                  </a:txBody>
                  <a:tcPr marL="9525" marR="9525" marT="9525" marB="0" anchor="b"/>
                </a:tc>
                <a:tc>
                  <a:txBody>
                    <a:bodyPr/>
                    <a:lstStyle/>
                    <a:p>
                      <a:pPr algn="ctr" fontAlgn="b"/>
                      <a:r>
                        <a:rPr lang="id-ID" sz="1600" u="none" strike="noStrike" dirty="0">
                          <a:effectLst/>
                        </a:rPr>
                        <a:t>90,4</a:t>
                      </a:r>
                      <a:endParaRPr lang="id-ID" sz="1600" b="0" i="0" u="none" strike="noStrike" dirty="0">
                        <a:solidFill>
                          <a:srgbClr val="000000"/>
                        </a:solidFill>
                        <a:effectLst/>
                        <a:latin typeface="Calibri"/>
                      </a:endParaRPr>
                    </a:p>
                  </a:txBody>
                  <a:tcPr marL="9525" marR="9525" marT="9525" marB="0" anchor="b"/>
                </a:tc>
                <a:tc>
                  <a:txBody>
                    <a:bodyPr/>
                    <a:lstStyle/>
                    <a:p>
                      <a:pPr algn="l" fontAlgn="b"/>
                      <a:r>
                        <a:rPr lang="id-ID" sz="1600" u="none" strike="noStrike">
                          <a:effectLst/>
                        </a:rPr>
                        <a:t>Ha</a:t>
                      </a:r>
                      <a:endParaRPr lang="id-ID" sz="16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13"/>
                  </a:ext>
                </a:extLst>
              </a:tr>
              <a:tr h="369568">
                <a:tc>
                  <a:txBody>
                    <a:bodyPr/>
                    <a:lstStyle/>
                    <a:p>
                      <a:pPr algn="ctr" fontAlgn="b"/>
                      <a:r>
                        <a:rPr lang="id-ID" sz="1600" u="none" strike="noStrike">
                          <a:effectLst/>
                        </a:rPr>
                        <a:t> </a:t>
                      </a:r>
                      <a:endParaRPr lang="id-ID" sz="1600" b="0" i="0" u="none" strike="noStrike">
                        <a:solidFill>
                          <a:srgbClr val="000000"/>
                        </a:solidFill>
                        <a:effectLst/>
                        <a:latin typeface="Calibri"/>
                      </a:endParaRPr>
                    </a:p>
                  </a:txBody>
                  <a:tcPr marL="9525" marR="9525" marT="9525" marB="0" anchor="b"/>
                </a:tc>
                <a:tc>
                  <a:txBody>
                    <a:bodyPr/>
                    <a:lstStyle/>
                    <a:p>
                      <a:pPr algn="l" fontAlgn="b"/>
                      <a:r>
                        <a:rPr lang="id-ID" sz="1600" u="none" strike="noStrike">
                          <a:effectLst/>
                        </a:rPr>
                        <a:t> </a:t>
                      </a:r>
                      <a:endParaRPr lang="id-ID" sz="1600" b="0" i="0" u="none" strike="noStrike">
                        <a:solidFill>
                          <a:srgbClr val="000000"/>
                        </a:solidFill>
                        <a:effectLst/>
                        <a:latin typeface="Calibri"/>
                      </a:endParaRPr>
                    </a:p>
                  </a:txBody>
                  <a:tcPr marL="9525" marR="9525" marT="9525" marB="0" anchor="b"/>
                </a:tc>
                <a:tc>
                  <a:txBody>
                    <a:bodyPr/>
                    <a:lstStyle/>
                    <a:p>
                      <a:pPr algn="ctr" fontAlgn="b"/>
                      <a:r>
                        <a:rPr lang="id-ID" sz="1600" u="none" strike="noStrike" dirty="0">
                          <a:effectLst/>
                        </a:rPr>
                        <a:t> </a:t>
                      </a:r>
                      <a:endParaRPr lang="id-ID" sz="1600" b="0" i="0" u="none" strike="noStrike" dirty="0">
                        <a:solidFill>
                          <a:srgbClr val="000000"/>
                        </a:solidFill>
                        <a:effectLst/>
                        <a:latin typeface="Calibri"/>
                      </a:endParaRPr>
                    </a:p>
                  </a:txBody>
                  <a:tcPr marL="9525" marR="9525" marT="9525" marB="0" anchor="b"/>
                </a:tc>
                <a:tc>
                  <a:txBody>
                    <a:bodyPr/>
                    <a:lstStyle/>
                    <a:p>
                      <a:pPr algn="ctr" fontAlgn="b"/>
                      <a:r>
                        <a:rPr lang="id-ID" sz="1600" u="none" strike="noStrike" dirty="0">
                          <a:effectLst/>
                        </a:rPr>
                        <a:t> </a:t>
                      </a:r>
                      <a:endParaRPr lang="id-ID" sz="1600" b="0" i="0" u="none" strike="noStrike" dirty="0">
                        <a:solidFill>
                          <a:srgbClr val="000000"/>
                        </a:solidFill>
                        <a:effectLst/>
                        <a:latin typeface="Calibri"/>
                      </a:endParaRPr>
                    </a:p>
                  </a:txBody>
                  <a:tcPr marL="9525" marR="9525" marT="9525" marB="0" anchor="b"/>
                </a:tc>
                <a:tc>
                  <a:txBody>
                    <a:bodyPr/>
                    <a:lstStyle/>
                    <a:p>
                      <a:pPr algn="l" fontAlgn="b"/>
                      <a:r>
                        <a:rPr lang="id-ID" sz="1600" u="none" strike="noStrike" dirty="0">
                          <a:effectLst/>
                        </a:rPr>
                        <a:t> </a:t>
                      </a:r>
                      <a:endParaRPr lang="id-ID" sz="1600" b="0" i="0" u="none" strike="noStrike" dirty="0">
                        <a:solidFill>
                          <a:srgbClr val="000000"/>
                        </a:solidFill>
                        <a:effectLst/>
                        <a:latin typeface="Calibri"/>
                      </a:endParaRPr>
                    </a:p>
                  </a:txBody>
                  <a:tcPr marL="9525" marR="9525" marT="9525" marB="0" anchor="b"/>
                </a:tc>
                <a:extLst>
                  <a:ext uri="{0D108BD9-81ED-4DB2-BD59-A6C34878D82A}">
                    <a16:rowId xmlns:a16="http://schemas.microsoft.com/office/drawing/2014/main" val="10014"/>
                  </a:ext>
                </a:extLst>
              </a:tr>
              <a:tr h="369568">
                <a:tc>
                  <a:txBody>
                    <a:bodyPr/>
                    <a:lstStyle/>
                    <a:p>
                      <a:pPr algn="ctr" fontAlgn="b"/>
                      <a:r>
                        <a:rPr lang="id-ID" sz="1600" u="none" strike="noStrike">
                          <a:effectLst/>
                        </a:rPr>
                        <a:t>6</a:t>
                      </a:r>
                      <a:endParaRPr lang="id-ID" sz="1600" b="0" i="0" u="none" strike="noStrike">
                        <a:solidFill>
                          <a:srgbClr val="000000"/>
                        </a:solidFill>
                        <a:effectLst/>
                        <a:latin typeface="Calibri"/>
                      </a:endParaRPr>
                    </a:p>
                  </a:txBody>
                  <a:tcPr marL="9525" marR="9525" marT="9525" marB="0" anchor="b"/>
                </a:tc>
                <a:tc>
                  <a:txBody>
                    <a:bodyPr/>
                    <a:lstStyle/>
                    <a:p>
                      <a:pPr algn="l" fontAlgn="b"/>
                      <a:r>
                        <a:rPr lang="id-ID" sz="1600" u="none" strike="noStrike" dirty="0">
                          <a:effectLst/>
                        </a:rPr>
                        <a:t>H</a:t>
                      </a:r>
                      <a:r>
                        <a:rPr lang="en-US" sz="1600" u="none" strike="noStrike" dirty="0">
                          <a:effectLst/>
                        </a:rPr>
                        <a:t>a</a:t>
                      </a:r>
                      <a:r>
                        <a:rPr lang="id-ID" sz="1600" u="none" strike="noStrike" dirty="0">
                          <a:effectLst/>
                        </a:rPr>
                        <a:t>tchery Kerapu</a:t>
                      </a:r>
                      <a:endParaRPr lang="id-ID" sz="1600" b="0" i="0" u="none" strike="noStrike" dirty="0">
                        <a:solidFill>
                          <a:srgbClr val="000000"/>
                        </a:solidFill>
                        <a:effectLst/>
                        <a:latin typeface="Calibri"/>
                      </a:endParaRPr>
                    </a:p>
                  </a:txBody>
                  <a:tcPr marL="9525" marR="9525" marT="9525" marB="0" anchor="b"/>
                </a:tc>
                <a:tc>
                  <a:txBody>
                    <a:bodyPr/>
                    <a:lstStyle/>
                    <a:p>
                      <a:pPr algn="ctr" fontAlgn="b"/>
                      <a:r>
                        <a:rPr lang="id-ID" sz="1600" u="none" strike="noStrike" dirty="0">
                          <a:effectLst/>
                        </a:rPr>
                        <a:t>47 Pembudidaya</a:t>
                      </a:r>
                      <a:endParaRPr lang="id-ID" sz="1600" b="0" i="0" u="none" strike="noStrike" dirty="0">
                        <a:solidFill>
                          <a:srgbClr val="000000"/>
                        </a:solidFill>
                        <a:effectLst/>
                        <a:latin typeface="Calibri"/>
                      </a:endParaRPr>
                    </a:p>
                  </a:txBody>
                  <a:tcPr marL="9525" marR="9525" marT="9525" marB="0" anchor="b"/>
                </a:tc>
                <a:tc>
                  <a:txBody>
                    <a:bodyPr/>
                    <a:lstStyle/>
                    <a:p>
                      <a:pPr algn="ctr" fontAlgn="b"/>
                      <a:r>
                        <a:rPr lang="id-ID" sz="1600" u="none" strike="noStrike" dirty="0">
                          <a:effectLst/>
                        </a:rPr>
                        <a:t>5.089</a:t>
                      </a:r>
                      <a:endParaRPr lang="id-ID" sz="1600" b="0" i="0" u="none" strike="noStrike" dirty="0">
                        <a:solidFill>
                          <a:srgbClr val="000000"/>
                        </a:solidFill>
                        <a:effectLst/>
                        <a:latin typeface="Calibri"/>
                      </a:endParaRPr>
                    </a:p>
                  </a:txBody>
                  <a:tcPr marL="9525" marR="9525" marT="9525" marB="0" anchor="b"/>
                </a:tc>
                <a:tc>
                  <a:txBody>
                    <a:bodyPr/>
                    <a:lstStyle/>
                    <a:p>
                      <a:pPr algn="l" fontAlgn="b"/>
                      <a:r>
                        <a:rPr lang="id-ID" sz="1600" u="none" strike="noStrike" dirty="0">
                          <a:effectLst/>
                        </a:rPr>
                        <a:t>Bak</a:t>
                      </a:r>
                      <a:endParaRPr lang="id-ID" sz="1600" b="0" i="0" u="none" strike="noStrike" dirty="0">
                        <a:solidFill>
                          <a:srgbClr val="000000"/>
                        </a:solidFill>
                        <a:effectLst/>
                        <a:latin typeface="Calibri"/>
                      </a:endParaRPr>
                    </a:p>
                  </a:txBody>
                  <a:tcPr marL="9525" marR="9525" marT="9525" marB="0" anchor="b"/>
                </a:tc>
                <a:extLst>
                  <a:ext uri="{0D108BD9-81ED-4DB2-BD59-A6C34878D82A}">
                    <a16:rowId xmlns:a16="http://schemas.microsoft.com/office/drawing/2014/main" val="10015"/>
                  </a:ext>
                </a:extLst>
              </a:tr>
              <a:tr h="369568">
                <a:tc>
                  <a:txBody>
                    <a:bodyPr/>
                    <a:lstStyle/>
                    <a:p>
                      <a:pPr algn="ctr" fontAlgn="b"/>
                      <a:r>
                        <a:rPr lang="id-ID" sz="1600" u="none" strike="noStrike" dirty="0">
                          <a:effectLst/>
                        </a:rPr>
                        <a:t> </a:t>
                      </a:r>
                      <a:endParaRPr lang="id-ID" sz="1600" b="0" i="0" u="none" strike="noStrike" dirty="0">
                        <a:solidFill>
                          <a:srgbClr val="000000"/>
                        </a:solidFill>
                        <a:effectLst/>
                        <a:latin typeface="Calibri"/>
                      </a:endParaRPr>
                    </a:p>
                  </a:txBody>
                  <a:tcPr marL="9525" marR="9525" marT="9525" marB="0" anchor="b"/>
                </a:tc>
                <a:tc>
                  <a:txBody>
                    <a:bodyPr/>
                    <a:lstStyle/>
                    <a:p>
                      <a:pPr algn="l" fontAlgn="b"/>
                      <a:r>
                        <a:rPr lang="id-ID" sz="1600" u="none" strike="noStrike" dirty="0">
                          <a:effectLst/>
                        </a:rPr>
                        <a:t> </a:t>
                      </a:r>
                      <a:endParaRPr lang="id-ID" sz="1600" b="0" i="0" u="none" strike="noStrike" dirty="0">
                        <a:solidFill>
                          <a:srgbClr val="000000"/>
                        </a:solidFill>
                        <a:effectLst/>
                        <a:latin typeface="Calibri"/>
                      </a:endParaRPr>
                    </a:p>
                  </a:txBody>
                  <a:tcPr marL="9525" marR="9525" marT="9525" marB="0" anchor="b"/>
                </a:tc>
                <a:tc>
                  <a:txBody>
                    <a:bodyPr/>
                    <a:lstStyle/>
                    <a:p>
                      <a:pPr algn="ctr" fontAlgn="b"/>
                      <a:r>
                        <a:rPr lang="id-ID" sz="1600" u="none" strike="noStrike" dirty="0">
                          <a:effectLst/>
                        </a:rPr>
                        <a:t> </a:t>
                      </a:r>
                      <a:endParaRPr lang="id-ID" sz="1600" b="0" i="0" u="none" strike="noStrike" dirty="0">
                        <a:solidFill>
                          <a:srgbClr val="000000"/>
                        </a:solidFill>
                        <a:effectLst/>
                        <a:latin typeface="Calibri"/>
                      </a:endParaRPr>
                    </a:p>
                  </a:txBody>
                  <a:tcPr marL="9525" marR="9525" marT="9525" marB="0" anchor="b"/>
                </a:tc>
                <a:tc>
                  <a:txBody>
                    <a:bodyPr/>
                    <a:lstStyle/>
                    <a:p>
                      <a:pPr algn="ctr" fontAlgn="b"/>
                      <a:r>
                        <a:rPr lang="id-ID" sz="1600" u="none" strike="noStrike" dirty="0">
                          <a:effectLst/>
                        </a:rPr>
                        <a:t> </a:t>
                      </a:r>
                      <a:endParaRPr lang="id-ID" sz="1600" b="0" i="0" u="none" strike="noStrike" dirty="0">
                        <a:solidFill>
                          <a:srgbClr val="000000"/>
                        </a:solidFill>
                        <a:effectLst/>
                        <a:latin typeface="Calibri"/>
                      </a:endParaRPr>
                    </a:p>
                  </a:txBody>
                  <a:tcPr marL="9525" marR="9525" marT="9525" marB="0" anchor="b"/>
                </a:tc>
                <a:tc>
                  <a:txBody>
                    <a:bodyPr/>
                    <a:lstStyle/>
                    <a:p>
                      <a:pPr algn="l" fontAlgn="b"/>
                      <a:r>
                        <a:rPr lang="id-ID" sz="1600" u="none" strike="noStrike" dirty="0">
                          <a:effectLst/>
                        </a:rPr>
                        <a:t> </a:t>
                      </a:r>
                      <a:endParaRPr lang="id-ID" sz="1600" b="0" i="0" u="none" strike="noStrike" dirty="0">
                        <a:solidFill>
                          <a:srgbClr val="000000"/>
                        </a:solidFill>
                        <a:effectLst/>
                        <a:latin typeface="Calibri"/>
                      </a:endParaRPr>
                    </a:p>
                  </a:txBody>
                  <a:tcPr marL="9525" marR="9525" marT="9525" marB="0" anchor="b"/>
                </a:tc>
                <a:extLst>
                  <a:ext uri="{0D108BD9-81ED-4DB2-BD59-A6C34878D82A}">
                    <a16:rowId xmlns:a16="http://schemas.microsoft.com/office/drawing/2014/main" val="10017"/>
                  </a:ext>
                </a:extLst>
              </a:tr>
            </a:tbl>
          </a:graphicData>
        </a:graphic>
      </p:graphicFrame>
    </p:spTree>
    <p:extLst>
      <p:ext uri="{BB962C8B-B14F-4D97-AF65-F5344CB8AC3E}">
        <p14:creationId xmlns:p14="http://schemas.microsoft.com/office/powerpoint/2010/main" val="372809656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cxnSp>
        <p:nvCxnSpPr>
          <p:cNvPr id="22530" name="Straight Connector 30"/>
          <p:cNvCxnSpPr>
            <a:cxnSpLocks noChangeShapeType="1"/>
          </p:cNvCxnSpPr>
          <p:nvPr/>
        </p:nvCxnSpPr>
        <p:spPr bwMode="auto">
          <a:xfrm>
            <a:off x="1935635" y="6171641"/>
            <a:ext cx="8085966" cy="2801"/>
          </a:xfrm>
          <a:prstGeom prst="line">
            <a:avLst/>
          </a:prstGeom>
          <a:noFill/>
          <a:ln w="9525" algn="ctr">
            <a:solidFill>
              <a:srgbClr val="0000CC"/>
            </a:solidFill>
            <a:round/>
            <a:headEnd/>
            <a:tailEnd/>
          </a:ln>
        </p:spPr>
      </p:cxnSp>
      <p:cxnSp>
        <p:nvCxnSpPr>
          <p:cNvPr id="7" name="Straight Connector 6"/>
          <p:cNvCxnSpPr/>
          <p:nvPr/>
        </p:nvCxnSpPr>
        <p:spPr>
          <a:xfrm>
            <a:off x="1905267" y="6020361"/>
            <a:ext cx="8153710" cy="1401"/>
          </a:xfrm>
          <a:prstGeom prst="line">
            <a:avLst/>
          </a:prstGeom>
        </p:spPr>
        <p:style>
          <a:lnRef idx="1">
            <a:schemeClr val="dk1"/>
          </a:lnRef>
          <a:fillRef idx="0">
            <a:schemeClr val="dk1"/>
          </a:fillRef>
          <a:effectRef idx="0">
            <a:schemeClr val="dk1"/>
          </a:effectRef>
          <a:fontRef idx="minor">
            <a:schemeClr val="tx1"/>
          </a:fontRef>
        </p:style>
      </p:cxnSp>
      <p:sp>
        <p:nvSpPr>
          <p:cNvPr id="10" name="Rectangle 4"/>
          <p:cNvSpPr>
            <a:spLocks noGrp="1" noChangeArrowheads="1"/>
          </p:cNvSpPr>
          <p:nvPr>
            <p:ph type="title"/>
          </p:nvPr>
        </p:nvSpPr>
        <p:spPr>
          <a:xfrm>
            <a:off x="1076632" y="97089"/>
            <a:ext cx="10368115" cy="788985"/>
          </a:xfrm>
          <a:solidFill>
            <a:srgbClr val="00B0F0"/>
          </a:solidFill>
          <a:ln w="38100" cmpd="dbl">
            <a:solidFill>
              <a:schemeClr val="accent1"/>
            </a:solidFill>
          </a:ln>
        </p:spPr>
        <p:txBody>
          <a:bodyPr>
            <a:normAutofit fontScale="90000"/>
          </a:bodyPr>
          <a:lstStyle/>
          <a:p>
            <a:pPr algn="ctr" eaLnBrk="1" fontAlgn="auto" hangingPunct="1">
              <a:spcAft>
                <a:spcPts val="0"/>
              </a:spcAft>
              <a:defRPr/>
            </a:pPr>
            <a:r>
              <a:rPr lang="id-ID" sz="2400" b="1" dirty="0">
                <a:solidFill>
                  <a:schemeClr val="tx1"/>
                </a:solidFill>
                <a:effectLst/>
                <a:latin typeface="Arial Black" pitchFamily="34" charset="0"/>
              </a:rPr>
              <a:t>PRODUKSI DAN NILAI KOMODIT</a:t>
            </a:r>
            <a:r>
              <a:rPr lang="en-US" sz="2400" b="1" dirty="0">
                <a:solidFill>
                  <a:schemeClr val="tx1"/>
                </a:solidFill>
                <a:effectLst/>
                <a:latin typeface="Arial Black" pitchFamily="34" charset="0"/>
              </a:rPr>
              <a:t>as</a:t>
            </a:r>
            <a:r>
              <a:rPr lang="id-ID" sz="2400" b="1" dirty="0">
                <a:solidFill>
                  <a:schemeClr val="tx1"/>
                </a:solidFill>
                <a:effectLst/>
                <a:latin typeface="Arial Black" pitchFamily="34" charset="0"/>
              </a:rPr>
              <a:t> PERIKANAN</a:t>
            </a:r>
            <a:r>
              <a:rPr lang="en-US" sz="2400" b="1" dirty="0">
                <a:solidFill>
                  <a:schemeClr val="tx1"/>
                </a:solidFill>
                <a:effectLst/>
                <a:latin typeface="Arial Black" pitchFamily="34" charset="0"/>
              </a:rPr>
              <a:t> </a:t>
            </a:r>
            <a:br>
              <a:rPr lang="en-US" sz="2400" b="1" dirty="0">
                <a:solidFill>
                  <a:schemeClr val="tx1"/>
                </a:solidFill>
                <a:effectLst/>
                <a:latin typeface="Arial Black" pitchFamily="34" charset="0"/>
              </a:rPr>
            </a:br>
            <a:r>
              <a:rPr lang="en-US" sz="2400" b="1" dirty="0">
                <a:solidFill>
                  <a:schemeClr val="tx1"/>
                </a:solidFill>
                <a:effectLst/>
                <a:latin typeface="Arial Black" pitchFamily="34" charset="0"/>
              </a:rPr>
              <a:t>TAHUN 2018</a:t>
            </a:r>
            <a:endParaRPr lang="en-US" sz="3400" b="1" dirty="0">
              <a:solidFill>
                <a:schemeClr val="tx1"/>
              </a:solidFill>
              <a:effectLst/>
              <a:latin typeface="Arial Black" pitchFamily="34" charset="0"/>
            </a:endParaRPr>
          </a:p>
        </p:txBody>
      </p:sp>
      <p:graphicFrame>
        <p:nvGraphicFramePr>
          <p:cNvPr id="11" name="Group 107"/>
          <p:cNvGraphicFramePr>
            <a:graphicFrameLocks noGrp="1"/>
          </p:cNvGraphicFramePr>
          <p:nvPr>
            <p:ph type="tbl" idx="1"/>
            <p:extLst>
              <p:ext uri="{D42A27DB-BD31-4B8C-83A1-F6EECF244321}">
                <p14:modId xmlns:p14="http://schemas.microsoft.com/office/powerpoint/2010/main" val="2301709869"/>
              </p:ext>
            </p:extLst>
          </p:nvPr>
        </p:nvGraphicFramePr>
        <p:xfrm>
          <a:off x="1076632" y="970981"/>
          <a:ext cx="10368115" cy="5789930"/>
        </p:xfrm>
        <a:graphic>
          <a:graphicData uri="http://schemas.openxmlformats.org/drawingml/2006/table">
            <a:tbl>
              <a:tblPr/>
              <a:tblGrid>
                <a:gridCol w="847970">
                  <a:extLst>
                    <a:ext uri="{9D8B030D-6E8A-4147-A177-3AD203B41FA5}">
                      <a16:colId xmlns:a16="http://schemas.microsoft.com/office/drawing/2014/main" val="20000"/>
                    </a:ext>
                  </a:extLst>
                </a:gridCol>
                <a:gridCol w="4690500">
                  <a:extLst>
                    <a:ext uri="{9D8B030D-6E8A-4147-A177-3AD203B41FA5}">
                      <a16:colId xmlns:a16="http://schemas.microsoft.com/office/drawing/2014/main" val="20001"/>
                    </a:ext>
                  </a:extLst>
                </a:gridCol>
                <a:gridCol w="2273268">
                  <a:extLst>
                    <a:ext uri="{9D8B030D-6E8A-4147-A177-3AD203B41FA5}">
                      <a16:colId xmlns:a16="http://schemas.microsoft.com/office/drawing/2014/main" val="20002"/>
                    </a:ext>
                  </a:extLst>
                </a:gridCol>
                <a:gridCol w="2556377">
                  <a:extLst>
                    <a:ext uri="{9D8B030D-6E8A-4147-A177-3AD203B41FA5}">
                      <a16:colId xmlns:a16="http://schemas.microsoft.com/office/drawing/2014/main" val="20003"/>
                    </a:ext>
                  </a:extLst>
                </a:gridCol>
              </a:tblGrid>
              <a:tr h="577850">
                <a:tc>
                  <a:txBody>
                    <a:bodyPr/>
                    <a:lstStyle/>
                    <a:p>
                      <a:pPr marL="0" marR="0" lvl="0" indent="0" algn="ct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b="1" i="0" u="none" strike="noStrike" cap="none" normalizeH="0" baseline="0" dirty="0">
                          <a:ln>
                            <a:noFill/>
                          </a:ln>
                          <a:solidFill>
                            <a:schemeClr val="tx1"/>
                          </a:solidFill>
                          <a:effectLst/>
                          <a:latin typeface="Tempus Sans ITC" pitchFamily="82" charset="0"/>
                          <a:cs typeface="Arial" charset="0"/>
                        </a:rPr>
                        <a:t>No</a:t>
                      </a:r>
                    </a:p>
                  </a:txBody>
                  <a:tcPr marL="94177" marR="94177" anchor="ctr" horzOverflow="overflow">
                    <a:lnL w="10000" cap="flat" cmpd="sng" algn="ctr">
                      <a:solidFill>
                        <a:srgbClr val="B58B80"/>
                      </a:solidFill>
                      <a:prstDash val="solid"/>
                      <a:round/>
                      <a:headEnd type="none" w="med" len="med"/>
                      <a:tailEnd type="none" w="med" len="med"/>
                    </a:lnL>
                    <a:lnR w="12700" cap="flat" cmpd="sng" algn="ctr">
                      <a:solidFill>
                        <a:srgbClr val="0000CC"/>
                      </a:solidFill>
                      <a:prstDash val="solid"/>
                      <a:round/>
                      <a:headEnd type="none" w="med" len="med"/>
                      <a:tailEnd type="none" w="med" len="med"/>
                    </a:lnR>
                    <a:lnT w="10000" cap="flat" cmpd="sng" algn="ctr">
                      <a:solidFill>
                        <a:srgbClr val="B58B80"/>
                      </a:solidFill>
                      <a:prstDash val="solid"/>
                      <a:round/>
                      <a:headEnd type="none" w="med" len="med"/>
                      <a:tailEnd type="none" w="med" len="med"/>
                    </a:lnT>
                    <a:lnB w="12700" cap="flat" cmpd="sng" algn="ctr">
                      <a:solidFill>
                        <a:srgbClr val="0000CC"/>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b="1" i="0" u="none" strike="noStrike" cap="none" normalizeH="0" baseline="0" dirty="0" err="1">
                          <a:ln>
                            <a:noFill/>
                          </a:ln>
                          <a:solidFill>
                            <a:schemeClr val="tx1"/>
                          </a:solidFill>
                          <a:effectLst/>
                          <a:latin typeface="Tempus Sans ITC" pitchFamily="82" charset="0"/>
                          <a:cs typeface="Arial" charset="0"/>
                        </a:rPr>
                        <a:t>Jenis</a:t>
                      </a:r>
                      <a:r>
                        <a:rPr kumimoji="0" lang="en-US" sz="1400" b="1" i="0" u="none" strike="noStrike" cap="none" normalizeH="0" baseline="0" dirty="0">
                          <a:ln>
                            <a:noFill/>
                          </a:ln>
                          <a:solidFill>
                            <a:schemeClr val="tx1"/>
                          </a:solidFill>
                          <a:effectLst/>
                          <a:latin typeface="Tempus Sans ITC" pitchFamily="82" charset="0"/>
                          <a:cs typeface="Arial" charset="0"/>
                        </a:rPr>
                        <a:t> </a:t>
                      </a:r>
                      <a:r>
                        <a:rPr kumimoji="0" lang="en-US" sz="1400" b="1" i="0" u="none" strike="noStrike" cap="none" normalizeH="0" baseline="0" dirty="0" err="1">
                          <a:ln>
                            <a:noFill/>
                          </a:ln>
                          <a:solidFill>
                            <a:schemeClr val="tx1"/>
                          </a:solidFill>
                          <a:effectLst/>
                          <a:latin typeface="Tempus Sans ITC" pitchFamily="82" charset="0"/>
                          <a:cs typeface="Arial" charset="0"/>
                        </a:rPr>
                        <a:t>kegiatan</a:t>
                      </a:r>
                      <a:endParaRPr kumimoji="0" lang="en-US" sz="1400" b="1" i="0" u="none" strike="noStrike" cap="none" normalizeH="0" baseline="0" dirty="0">
                        <a:ln>
                          <a:noFill/>
                        </a:ln>
                        <a:solidFill>
                          <a:schemeClr val="tx1"/>
                        </a:solidFill>
                        <a:effectLst/>
                        <a:latin typeface="Tempus Sans ITC" pitchFamily="82" charset="0"/>
                        <a:cs typeface="Arial" charset="0"/>
                      </a:endParaRPr>
                    </a:p>
                  </a:txBody>
                  <a:tcPr marL="94177" marR="94177" anchor="ctr" horzOverflow="overflow">
                    <a:lnL w="12700" cap="flat" cmpd="sng" algn="ctr">
                      <a:solidFill>
                        <a:srgbClr val="0000CC"/>
                      </a:solidFill>
                      <a:prstDash val="solid"/>
                      <a:round/>
                      <a:headEnd type="none" w="med" len="med"/>
                      <a:tailEnd type="none" w="med" len="med"/>
                    </a:lnL>
                    <a:lnR w="12700" cap="flat" cmpd="sng" algn="ctr">
                      <a:solidFill>
                        <a:srgbClr val="0000CC"/>
                      </a:solidFill>
                      <a:prstDash val="solid"/>
                      <a:round/>
                      <a:headEnd type="none" w="med" len="med"/>
                      <a:tailEnd type="none" w="med" len="med"/>
                    </a:lnR>
                    <a:lnT w="10000" cap="flat" cmpd="sng" algn="ctr">
                      <a:solidFill>
                        <a:srgbClr val="B58B80"/>
                      </a:solidFill>
                      <a:prstDash val="solid"/>
                      <a:round/>
                      <a:headEnd type="none" w="med" len="med"/>
                      <a:tailEnd type="none" w="med" len="med"/>
                    </a:lnT>
                    <a:lnB w="12700" cap="flat" cmpd="sng" algn="ctr">
                      <a:solidFill>
                        <a:srgbClr val="0000CC"/>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id-ID" sz="1400" b="1" i="0" u="none" strike="noStrike" cap="none" normalizeH="0" baseline="0" dirty="0">
                          <a:ln>
                            <a:noFill/>
                          </a:ln>
                          <a:solidFill>
                            <a:schemeClr val="tx1"/>
                          </a:solidFill>
                          <a:effectLst/>
                          <a:latin typeface="Tempus Sans ITC" pitchFamily="82" charset="0"/>
                          <a:cs typeface="Arial" charset="0"/>
                        </a:rPr>
                        <a:t>Produksi</a:t>
                      </a:r>
                      <a:endParaRPr kumimoji="0" lang="en-US" sz="1400" b="1" i="0" u="none" strike="noStrike" cap="none" normalizeH="0" baseline="0" dirty="0">
                        <a:ln>
                          <a:noFill/>
                        </a:ln>
                        <a:solidFill>
                          <a:schemeClr val="tx1"/>
                        </a:solidFill>
                        <a:effectLst/>
                        <a:latin typeface="Tempus Sans ITC" pitchFamily="82" charset="0"/>
                        <a:cs typeface="Arial" charset="0"/>
                      </a:endParaRPr>
                    </a:p>
                  </a:txBody>
                  <a:tcPr marL="94177" marR="94177" anchor="ctr" horzOverflow="overflow">
                    <a:lnL w="12700" cap="flat" cmpd="sng" algn="ctr">
                      <a:solidFill>
                        <a:srgbClr val="0000CC"/>
                      </a:solidFill>
                      <a:prstDash val="solid"/>
                      <a:round/>
                      <a:headEnd type="none" w="med" len="med"/>
                      <a:tailEnd type="none" w="med" len="med"/>
                    </a:lnL>
                    <a:lnR w="12700" cap="flat" cmpd="sng" algn="ctr">
                      <a:solidFill>
                        <a:srgbClr val="0000CC"/>
                      </a:solidFill>
                      <a:prstDash val="solid"/>
                      <a:round/>
                      <a:headEnd type="none" w="med" len="med"/>
                      <a:tailEnd type="none" w="med" len="med"/>
                    </a:lnR>
                    <a:lnT w="10000" cap="flat" cmpd="sng" algn="ctr">
                      <a:solidFill>
                        <a:srgbClr val="B58B80"/>
                      </a:solidFill>
                      <a:prstDash val="solid"/>
                      <a:round/>
                      <a:headEnd type="none" w="med" len="med"/>
                      <a:tailEnd type="none" w="med" len="med"/>
                    </a:lnT>
                    <a:lnB w="12700" cap="flat" cmpd="sng" algn="ctr">
                      <a:solidFill>
                        <a:srgbClr val="0000CC"/>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id-ID" sz="1400" b="1" i="0" u="none" strike="noStrike" cap="none" normalizeH="0" baseline="0" dirty="0">
                          <a:ln>
                            <a:noFill/>
                          </a:ln>
                          <a:solidFill>
                            <a:schemeClr val="tx1"/>
                          </a:solidFill>
                          <a:effectLst/>
                          <a:latin typeface="Tempus Sans ITC" pitchFamily="82" charset="0"/>
                          <a:cs typeface="Arial" charset="0"/>
                        </a:rPr>
                        <a:t>Nilai (Rp. 1.000)</a:t>
                      </a:r>
                      <a:endParaRPr kumimoji="0" lang="en-US" sz="1400" b="1" i="0" u="none" strike="noStrike" cap="none" normalizeH="0" baseline="0" dirty="0">
                        <a:ln>
                          <a:noFill/>
                        </a:ln>
                        <a:solidFill>
                          <a:schemeClr val="tx1"/>
                        </a:solidFill>
                        <a:effectLst/>
                        <a:latin typeface="Tempus Sans ITC" pitchFamily="82" charset="0"/>
                        <a:cs typeface="Arial" charset="0"/>
                      </a:endParaRPr>
                    </a:p>
                  </a:txBody>
                  <a:tcPr marL="94177" marR="94177" anchor="ctr" horzOverflow="overflow">
                    <a:lnL w="12700" cap="flat" cmpd="sng" algn="ctr">
                      <a:solidFill>
                        <a:srgbClr val="0000CC"/>
                      </a:solidFill>
                      <a:prstDash val="solid"/>
                      <a:round/>
                      <a:headEnd type="none" w="med" len="med"/>
                      <a:tailEnd type="none" w="med" len="med"/>
                    </a:lnL>
                    <a:lnR w="10000" cap="flat" cmpd="sng" algn="ctr">
                      <a:solidFill>
                        <a:srgbClr val="B58B80"/>
                      </a:solidFill>
                      <a:prstDash val="solid"/>
                      <a:round/>
                      <a:headEnd type="none" w="med" len="med"/>
                      <a:tailEnd type="none" w="med" len="med"/>
                    </a:lnR>
                    <a:lnT w="10000" cap="flat" cmpd="sng" algn="ctr">
                      <a:solidFill>
                        <a:srgbClr val="B58B80"/>
                      </a:solidFill>
                      <a:prstDash val="solid"/>
                      <a:round/>
                      <a:headEnd type="none" w="med" len="med"/>
                      <a:tailEnd type="none" w="med" len="med"/>
                    </a:lnT>
                    <a:lnB w="12700" cap="flat" cmpd="sng" algn="ctr">
                      <a:solidFill>
                        <a:srgbClr val="0000CC"/>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r h="5039958">
                <a:tc>
                  <a:txBody>
                    <a:bodyPr/>
                    <a:lstStyle/>
                    <a:p>
                      <a:pPr marL="0" marR="0" lvl="0" indent="0" algn="l"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b="1" i="0" u="none" strike="noStrike" cap="none" normalizeH="0" baseline="0" dirty="0">
                          <a:ln>
                            <a:noFill/>
                          </a:ln>
                          <a:solidFill>
                            <a:schemeClr val="tx1"/>
                          </a:solidFill>
                          <a:effectLst/>
                          <a:latin typeface="Tempus Sans ITC" pitchFamily="82" charset="0"/>
                          <a:cs typeface="Arial" charset="0"/>
                        </a:rPr>
                        <a:t>I</a:t>
                      </a: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b="1" i="0" u="none" strike="noStrike" cap="none" normalizeH="0" baseline="0" dirty="0">
                          <a:ln>
                            <a:noFill/>
                          </a:ln>
                          <a:solidFill>
                            <a:schemeClr val="tx1"/>
                          </a:solidFill>
                          <a:effectLst/>
                          <a:latin typeface="Tempus Sans ITC" pitchFamily="82" charset="0"/>
                          <a:cs typeface="Arial" charset="0"/>
                        </a:rPr>
                        <a:t>1</a:t>
                      </a: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b="1" i="0" u="none" strike="noStrike" cap="none" normalizeH="0" baseline="0" dirty="0">
                          <a:ln>
                            <a:noFill/>
                          </a:ln>
                          <a:solidFill>
                            <a:schemeClr val="tx1"/>
                          </a:solidFill>
                          <a:effectLst/>
                          <a:latin typeface="Tempus Sans ITC" pitchFamily="82" charset="0"/>
                          <a:cs typeface="Arial" charset="0"/>
                        </a:rPr>
                        <a:t>2</a:t>
                      </a: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endParaRPr kumimoji="0" lang="en-US" sz="1400" b="1" i="0" u="none" strike="noStrike" cap="none" normalizeH="0" baseline="0" dirty="0">
                        <a:ln>
                          <a:noFill/>
                        </a:ln>
                        <a:solidFill>
                          <a:schemeClr val="tx1"/>
                        </a:solidFill>
                        <a:effectLst/>
                        <a:latin typeface="Tempus Sans ITC" pitchFamily="82" charset="0"/>
                        <a:cs typeface="Arial" charset="0"/>
                      </a:endParaRPr>
                    </a:p>
                    <a:p>
                      <a:pPr marL="0" marR="0" lvl="0" indent="0" algn="l"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b="1" i="0" u="none" strike="noStrike" cap="none" normalizeH="0" baseline="0" dirty="0">
                          <a:ln>
                            <a:noFill/>
                          </a:ln>
                          <a:solidFill>
                            <a:schemeClr val="tx1"/>
                          </a:solidFill>
                          <a:effectLst/>
                          <a:latin typeface="Tempus Sans ITC" pitchFamily="82" charset="0"/>
                          <a:cs typeface="Arial" charset="0"/>
                        </a:rPr>
                        <a:t>II</a:t>
                      </a: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b="1" i="0" u="none" strike="noStrike" cap="none" normalizeH="0" baseline="0" dirty="0">
                          <a:ln>
                            <a:noFill/>
                          </a:ln>
                          <a:solidFill>
                            <a:schemeClr val="tx1"/>
                          </a:solidFill>
                          <a:effectLst/>
                          <a:latin typeface="Tempus Sans ITC" pitchFamily="82" charset="0"/>
                          <a:cs typeface="Arial" charset="0"/>
                        </a:rPr>
                        <a:t>1</a:t>
                      </a: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endParaRPr kumimoji="0" lang="id-ID" sz="1400" b="1" i="0" u="none" strike="noStrike" cap="none" normalizeH="0" baseline="0" dirty="0">
                        <a:ln>
                          <a:noFill/>
                        </a:ln>
                        <a:solidFill>
                          <a:schemeClr val="tx1"/>
                        </a:solidFill>
                        <a:effectLst/>
                        <a:latin typeface="Tempus Sans ITC" pitchFamily="82" charset="0"/>
                        <a:cs typeface="Arial" charset="0"/>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endParaRPr kumimoji="0" lang="id-ID" sz="1400" b="1" i="0" u="none" strike="noStrike" cap="none" normalizeH="0" baseline="0" dirty="0">
                        <a:ln>
                          <a:noFill/>
                        </a:ln>
                        <a:solidFill>
                          <a:schemeClr val="tx1"/>
                        </a:solidFill>
                        <a:effectLst/>
                        <a:latin typeface="Tempus Sans ITC" pitchFamily="82" charset="0"/>
                        <a:cs typeface="Arial" charset="0"/>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endParaRPr kumimoji="0" lang="id-ID" sz="1400" b="1" i="0" u="none" strike="noStrike" cap="none" normalizeH="0" baseline="0" dirty="0">
                        <a:ln>
                          <a:noFill/>
                        </a:ln>
                        <a:solidFill>
                          <a:schemeClr val="tx1"/>
                        </a:solidFill>
                        <a:effectLst/>
                        <a:latin typeface="Tempus Sans ITC" pitchFamily="82" charset="0"/>
                        <a:cs typeface="Arial" charset="0"/>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endParaRPr kumimoji="0" lang="id-ID" sz="1400" b="1" i="0" u="none" strike="noStrike" cap="none" normalizeH="0" baseline="0" dirty="0">
                        <a:ln>
                          <a:noFill/>
                        </a:ln>
                        <a:solidFill>
                          <a:schemeClr val="tx1"/>
                        </a:solidFill>
                        <a:effectLst/>
                        <a:latin typeface="Tempus Sans ITC" pitchFamily="82" charset="0"/>
                        <a:cs typeface="Arial" charset="0"/>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endParaRPr kumimoji="0" lang="en-US" sz="1400" b="1" i="0" u="none" strike="noStrike" cap="none" normalizeH="0" baseline="0" dirty="0">
                        <a:ln>
                          <a:noFill/>
                        </a:ln>
                        <a:solidFill>
                          <a:schemeClr val="tx1"/>
                        </a:solidFill>
                        <a:effectLst/>
                        <a:latin typeface="Tempus Sans ITC" pitchFamily="82" charset="0"/>
                        <a:cs typeface="Arial" charset="0"/>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b="1" i="0" u="none" strike="noStrike" cap="none" normalizeH="0" baseline="0" dirty="0">
                          <a:ln>
                            <a:noFill/>
                          </a:ln>
                          <a:solidFill>
                            <a:schemeClr val="tx1"/>
                          </a:solidFill>
                          <a:effectLst/>
                          <a:latin typeface="Tempus Sans ITC" pitchFamily="82" charset="0"/>
                          <a:cs typeface="Arial" charset="0"/>
                        </a:rPr>
                        <a:t>2</a:t>
                      </a: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endParaRPr kumimoji="0" lang="id-ID" sz="1400" b="1" i="0" u="none" strike="noStrike" cap="none" normalizeH="0" baseline="0" dirty="0">
                        <a:ln>
                          <a:noFill/>
                        </a:ln>
                        <a:solidFill>
                          <a:schemeClr val="tx1"/>
                        </a:solidFill>
                        <a:effectLst/>
                        <a:latin typeface="Tempus Sans ITC" pitchFamily="82" charset="0"/>
                        <a:cs typeface="Arial" charset="0"/>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b="1" i="0" u="none" strike="noStrike" cap="none" normalizeH="0" baseline="0" dirty="0">
                          <a:ln>
                            <a:noFill/>
                          </a:ln>
                          <a:solidFill>
                            <a:schemeClr val="tx1"/>
                          </a:solidFill>
                          <a:effectLst/>
                          <a:latin typeface="Tempus Sans ITC" pitchFamily="82" charset="0"/>
                          <a:cs typeface="Arial" charset="0"/>
                        </a:rPr>
                        <a:t>3</a:t>
                      </a: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endParaRPr kumimoji="0" lang="en-US" sz="1400" b="1" i="0" u="none" strike="noStrike" cap="none" normalizeH="0" baseline="0" dirty="0">
                        <a:ln>
                          <a:noFill/>
                        </a:ln>
                        <a:solidFill>
                          <a:schemeClr val="tx1"/>
                        </a:solidFill>
                        <a:effectLst/>
                        <a:latin typeface="Tempus Sans ITC" pitchFamily="82" charset="0"/>
                        <a:cs typeface="Arial" charset="0"/>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endParaRPr kumimoji="0" lang="en-US" sz="1400" b="1" i="0" u="none" strike="noStrike" cap="none" normalizeH="0" baseline="0" dirty="0">
                        <a:ln>
                          <a:noFill/>
                        </a:ln>
                        <a:solidFill>
                          <a:schemeClr val="tx1"/>
                        </a:solidFill>
                        <a:effectLst/>
                        <a:latin typeface="Tempus Sans ITC" pitchFamily="82" charset="0"/>
                        <a:cs typeface="Arial" charset="0"/>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endParaRPr kumimoji="0" lang="en-US" sz="1400" b="1" i="0" u="none" strike="noStrike" cap="none" normalizeH="0" baseline="0" dirty="0">
                        <a:ln>
                          <a:noFill/>
                        </a:ln>
                        <a:solidFill>
                          <a:schemeClr val="tx1"/>
                        </a:solidFill>
                        <a:effectLst/>
                        <a:latin typeface="Tempus Sans ITC" pitchFamily="82" charset="0"/>
                        <a:cs typeface="Arial" charset="0"/>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endParaRPr kumimoji="0" lang="en-US" sz="1400" b="1" i="0" u="none" strike="noStrike" cap="none" normalizeH="0" baseline="0" dirty="0">
                        <a:ln>
                          <a:noFill/>
                        </a:ln>
                        <a:solidFill>
                          <a:schemeClr val="tx1"/>
                        </a:solidFill>
                        <a:effectLst/>
                        <a:latin typeface="Tempus Sans ITC" pitchFamily="82" charset="0"/>
                        <a:cs typeface="Arial" charset="0"/>
                      </a:endParaRPr>
                    </a:p>
                    <a:p>
                      <a:pPr marL="0" marR="0" lvl="0" indent="0" algn="l"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b="1" i="0" u="none" strike="noStrike" cap="none" normalizeH="0" baseline="0" dirty="0">
                          <a:ln>
                            <a:noFill/>
                          </a:ln>
                          <a:solidFill>
                            <a:schemeClr val="tx1"/>
                          </a:solidFill>
                          <a:effectLst/>
                          <a:latin typeface="Tempus Sans ITC" pitchFamily="82" charset="0"/>
                          <a:cs typeface="Arial" charset="0"/>
                        </a:rPr>
                        <a:t>III</a:t>
                      </a:r>
                    </a:p>
                  </a:txBody>
                  <a:tcPr marL="94177" marR="94177" horzOverflow="overflow">
                    <a:lnL w="10000" cap="flat" cmpd="sng" algn="ctr">
                      <a:solidFill>
                        <a:srgbClr val="B58B80"/>
                      </a:solidFill>
                      <a:prstDash val="solid"/>
                      <a:round/>
                      <a:headEnd type="none" w="med" len="med"/>
                      <a:tailEnd type="none" w="med" len="med"/>
                    </a:lnL>
                    <a:lnR w="12700" cap="flat" cmpd="sng" algn="ctr">
                      <a:solidFill>
                        <a:srgbClr val="0000CC"/>
                      </a:solidFill>
                      <a:prstDash val="solid"/>
                      <a:round/>
                      <a:headEnd type="none" w="med" len="med"/>
                      <a:tailEnd type="none" w="med" len="med"/>
                    </a:lnR>
                    <a:lnT w="12700" cap="flat" cmpd="sng" algn="ctr">
                      <a:solidFill>
                        <a:srgbClr val="0000CC"/>
                      </a:solidFill>
                      <a:prstDash val="solid"/>
                      <a:round/>
                      <a:headEnd type="none" w="med" len="med"/>
                      <a:tailEnd type="none" w="med" len="med"/>
                    </a:lnT>
                    <a:lnB w="10000" cap="flat" cmpd="sng" algn="ctr">
                      <a:solidFill>
                        <a:srgbClr val="B58B8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id-ID" sz="1400" b="1" i="0" u="none" strike="noStrike" cap="none" normalizeH="0" baseline="0" dirty="0">
                          <a:ln>
                            <a:noFill/>
                          </a:ln>
                          <a:solidFill>
                            <a:schemeClr val="tx1"/>
                          </a:solidFill>
                          <a:effectLst/>
                          <a:latin typeface="Tempus Sans ITC" pitchFamily="82" charset="0"/>
                          <a:cs typeface="Arial" charset="0"/>
                        </a:rPr>
                        <a:t>PENANGKAPAN</a:t>
                      </a:r>
                      <a:endParaRPr kumimoji="0" lang="en-US" sz="1400" b="1" i="0" u="none" strike="noStrike" cap="none" normalizeH="0" baseline="0" dirty="0">
                        <a:ln>
                          <a:noFill/>
                        </a:ln>
                        <a:solidFill>
                          <a:schemeClr val="tx1"/>
                        </a:solidFill>
                        <a:effectLst/>
                        <a:latin typeface="Tempus Sans ITC" pitchFamily="82" charset="0"/>
                        <a:cs typeface="Arial" charset="0"/>
                      </a:endParaRPr>
                    </a:p>
                    <a:p>
                      <a:pPr marL="0" marR="0" lvl="0" indent="0" algn="l"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b="1" i="0" u="none" strike="noStrike" cap="none" normalizeH="0" baseline="0" dirty="0" err="1">
                          <a:ln>
                            <a:noFill/>
                          </a:ln>
                          <a:solidFill>
                            <a:schemeClr val="tx1"/>
                          </a:solidFill>
                          <a:effectLst/>
                          <a:latin typeface="Tempus Sans ITC" pitchFamily="82" charset="0"/>
                          <a:cs typeface="Arial" charset="0"/>
                        </a:rPr>
                        <a:t>Penangkapan</a:t>
                      </a:r>
                      <a:r>
                        <a:rPr kumimoji="0" lang="id-ID" sz="1400" b="1" i="0" u="none" strike="noStrike" cap="none" normalizeH="0" baseline="0" dirty="0">
                          <a:ln>
                            <a:noFill/>
                          </a:ln>
                          <a:solidFill>
                            <a:schemeClr val="tx1"/>
                          </a:solidFill>
                          <a:effectLst/>
                          <a:latin typeface="Tempus Sans ITC" pitchFamily="82" charset="0"/>
                          <a:cs typeface="Arial" charset="0"/>
                        </a:rPr>
                        <a:t> Laut</a:t>
                      </a:r>
                      <a:endParaRPr kumimoji="0" lang="en-US" sz="1400" b="1" i="0" u="none" strike="noStrike" cap="none" normalizeH="0" baseline="0" dirty="0">
                        <a:ln>
                          <a:noFill/>
                        </a:ln>
                        <a:solidFill>
                          <a:schemeClr val="tx1"/>
                        </a:solidFill>
                        <a:effectLst/>
                        <a:latin typeface="Tempus Sans ITC" pitchFamily="82" charset="0"/>
                        <a:cs typeface="Arial" charset="0"/>
                      </a:endParaRPr>
                    </a:p>
                    <a:p>
                      <a:pPr marL="0" marR="0" lvl="0" indent="0" algn="l"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id-ID" sz="1400" b="1" i="0" u="none" strike="noStrike" cap="none" normalizeH="0" baseline="0" dirty="0">
                          <a:ln>
                            <a:noFill/>
                          </a:ln>
                          <a:solidFill>
                            <a:schemeClr val="tx1"/>
                          </a:solidFill>
                          <a:effectLst/>
                          <a:latin typeface="Tempus Sans ITC" pitchFamily="82" charset="0"/>
                          <a:cs typeface="Arial" charset="0"/>
                        </a:rPr>
                        <a:t>Penangkapan Perairan Umum</a:t>
                      </a:r>
                      <a:endParaRPr kumimoji="0" lang="en-US" sz="1400" b="1" i="0" u="none" strike="noStrike" cap="none" normalizeH="0" baseline="0" dirty="0">
                        <a:ln>
                          <a:noFill/>
                        </a:ln>
                        <a:solidFill>
                          <a:schemeClr val="tx1"/>
                        </a:solidFill>
                        <a:effectLst/>
                        <a:latin typeface="Tempus Sans ITC" pitchFamily="82" charset="0"/>
                        <a:cs typeface="Arial" charset="0"/>
                      </a:endParaRPr>
                    </a:p>
                    <a:p>
                      <a:pPr marL="0" marR="0" lvl="0" indent="0" algn="l" defTabSz="914400" rtl="0" eaLnBrk="1" fontAlgn="base" latinLnBrk="0" hangingPunct="1">
                        <a:lnSpc>
                          <a:spcPct val="100000"/>
                        </a:lnSpc>
                        <a:spcBef>
                          <a:spcPct val="0"/>
                        </a:spcBef>
                        <a:spcAft>
                          <a:spcPct val="0"/>
                        </a:spcAft>
                        <a:buClr>
                          <a:schemeClr val="bg1"/>
                        </a:buClr>
                        <a:buSzPct val="80000"/>
                        <a:buFont typeface="Wingdings" pitchFamily="2" charset="2"/>
                        <a:buNone/>
                        <a:tabLst/>
                      </a:pPr>
                      <a:endParaRPr kumimoji="0" lang="en-US" sz="1400" b="1" i="0" u="none" strike="noStrike" cap="none" normalizeH="0" baseline="0" dirty="0">
                        <a:ln>
                          <a:noFill/>
                        </a:ln>
                        <a:solidFill>
                          <a:schemeClr val="tx1"/>
                        </a:solidFill>
                        <a:effectLst/>
                        <a:latin typeface="Tempus Sans ITC" pitchFamily="82" charset="0"/>
                        <a:cs typeface="Arial" charset="0"/>
                      </a:endParaRPr>
                    </a:p>
                    <a:p>
                      <a:pPr marL="0" marR="0" lvl="0" indent="0" algn="l"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id-ID" sz="1400" b="1" i="0" u="none" strike="noStrike" cap="none" normalizeH="0" baseline="0" dirty="0">
                          <a:ln>
                            <a:noFill/>
                          </a:ln>
                          <a:solidFill>
                            <a:schemeClr val="tx1"/>
                          </a:solidFill>
                          <a:effectLst/>
                          <a:latin typeface="Tempus Sans ITC" pitchFamily="82" charset="0"/>
                          <a:cs typeface="Arial" charset="0"/>
                        </a:rPr>
                        <a:t>BUDIDAYA</a:t>
                      </a:r>
                      <a:endParaRPr kumimoji="0" lang="en-US" sz="1400" b="1" i="0" u="none" strike="noStrike" cap="none" normalizeH="0" baseline="0" dirty="0">
                        <a:ln>
                          <a:noFill/>
                        </a:ln>
                        <a:solidFill>
                          <a:schemeClr val="tx1"/>
                        </a:solidFill>
                        <a:effectLst/>
                        <a:latin typeface="Tempus Sans ITC" pitchFamily="82" charset="0"/>
                        <a:cs typeface="Arial" charset="0"/>
                      </a:endParaRPr>
                    </a:p>
                    <a:p>
                      <a:pPr marL="0" marR="0" lvl="0" indent="0" algn="l"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id-ID" sz="1400" b="1" i="0" u="none" strike="noStrike" cap="none" normalizeH="0" baseline="0" dirty="0">
                          <a:ln>
                            <a:noFill/>
                          </a:ln>
                          <a:solidFill>
                            <a:schemeClr val="tx1"/>
                          </a:solidFill>
                          <a:effectLst/>
                          <a:latin typeface="Tempus Sans ITC" pitchFamily="82" charset="0"/>
                          <a:cs typeface="Arial" charset="0"/>
                        </a:rPr>
                        <a:t>Budidaya Laut</a:t>
                      </a:r>
                    </a:p>
                    <a:p>
                      <a:pPr marL="0" marR="0" lvl="0" indent="0" algn="l" defTabSz="914400" rtl="0" eaLnBrk="1" fontAlgn="base" latinLnBrk="0" hangingPunct="1">
                        <a:lnSpc>
                          <a:spcPct val="100000"/>
                        </a:lnSpc>
                        <a:spcBef>
                          <a:spcPct val="0"/>
                        </a:spcBef>
                        <a:spcAft>
                          <a:spcPct val="0"/>
                        </a:spcAft>
                        <a:buClr>
                          <a:schemeClr val="bg1"/>
                        </a:buClr>
                        <a:buSzPct val="80000"/>
                        <a:buFontTx/>
                        <a:buChar char="-"/>
                        <a:tabLst/>
                      </a:pPr>
                      <a:r>
                        <a:rPr kumimoji="0" lang="id-ID" sz="1400" b="1" i="0" u="none" strike="noStrike" cap="none" normalizeH="0" baseline="0" dirty="0">
                          <a:ln>
                            <a:noFill/>
                          </a:ln>
                          <a:solidFill>
                            <a:schemeClr val="tx1"/>
                          </a:solidFill>
                          <a:effectLst/>
                          <a:latin typeface="Tempus Sans ITC" pitchFamily="82" charset="0"/>
                          <a:cs typeface="Arial" charset="0"/>
                        </a:rPr>
                        <a:t>- Kerapu</a:t>
                      </a:r>
                      <a:endParaRPr kumimoji="0" lang="en-US" sz="1400" b="1" i="0" u="none" strike="noStrike" cap="none" normalizeH="0" baseline="0" dirty="0">
                        <a:ln>
                          <a:noFill/>
                        </a:ln>
                        <a:solidFill>
                          <a:schemeClr val="tx1"/>
                        </a:solidFill>
                        <a:effectLst/>
                        <a:latin typeface="Tempus Sans ITC" pitchFamily="82" charset="0"/>
                        <a:cs typeface="Arial" charset="0"/>
                      </a:endParaRPr>
                    </a:p>
                    <a:p>
                      <a:pPr marL="0" marR="0" lvl="0" indent="0" algn="l" defTabSz="914400" rtl="0" eaLnBrk="1" fontAlgn="base" latinLnBrk="0" hangingPunct="1">
                        <a:lnSpc>
                          <a:spcPct val="100000"/>
                        </a:lnSpc>
                        <a:spcBef>
                          <a:spcPct val="0"/>
                        </a:spcBef>
                        <a:spcAft>
                          <a:spcPct val="0"/>
                        </a:spcAft>
                        <a:buClr>
                          <a:schemeClr val="bg1"/>
                        </a:buClr>
                        <a:buSzPct val="80000"/>
                        <a:buFontTx/>
                        <a:buChar char="-"/>
                        <a:tabLst/>
                      </a:pPr>
                      <a:r>
                        <a:rPr kumimoji="0" lang="en-US" sz="1400" b="1" i="0" u="none" strike="noStrike" cap="none" normalizeH="0" baseline="0" dirty="0">
                          <a:ln>
                            <a:noFill/>
                          </a:ln>
                          <a:solidFill>
                            <a:schemeClr val="tx1"/>
                          </a:solidFill>
                          <a:effectLst/>
                          <a:latin typeface="Tempus Sans ITC" pitchFamily="82" charset="0"/>
                          <a:cs typeface="Arial" charset="0"/>
                        </a:rPr>
                        <a:t>- </a:t>
                      </a:r>
                      <a:r>
                        <a:rPr kumimoji="0" lang="en-US" sz="1400" b="1" i="0" u="none" strike="noStrike" cap="none" normalizeH="0" baseline="0" dirty="0" err="1">
                          <a:ln>
                            <a:noFill/>
                          </a:ln>
                          <a:solidFill>
                            <a:schemeClr val="tx1"/>
                          </a:solidFill>
                          <a:effectLst/>
                          <a:latin typeface="Tempus Sans ITC" pitchFamily="82" charset="0"/>
                          <a:cs typeface="Arial" charset="0"/>
                        </a:rPr>
                        <a:t>Rumput</a:t>
                      </a:r>
                      <a:r>
                        <a:rPr kumimoji="0" lang="en-US" sz="1400" b="1" i="0" u="none" strike="noStrike" cap="none" normalizeH="0" baseline="0" dirty="0">
                          <a:ln>
                            <a:noFill/>
                          </a:ln>
                          <a:solidFill>
                            <a:schemeClr val="tx1"/>
                          </a:solidFill>
                          <a:effectLst/>
                          <a:latin typeface="Tempus Sans ITC" pitchFamily="82" charset="0"/>
                          <a:cs typeface="Arial" charset="0"/>
                        </a:rPr>
                        <a:t> </a:t>
                      </a:r>
                      <a:r>
                        <a:rPr kumimoji="0" lang="en-US" sz="1400" b="1" i="0" u="none" strike="noStrike" cap="none" normalizeH="0" baseline="0" dirty="0" err="1">
                          <a:ln>
                            <a:noFill/>
                          </a:ln>
                          <a:solidFill>
                            <a:schemeClr val="tx1"/>
                          </a:solidFill>
                          <a:effectLst/>
                          <a:latin typeface="Tempus Sans ITC" pitchFamily="82" charset="0"/>
                          <a:cs typeface="Arial" charset="0"/>
                        </a:rPr>
                        <a:t>Laut</a:t>
                      </a:r>
                      <a:r>
                        <a:rPr kumimoji="0" lang="en-US" sz="1400" b="1" i="0" u="none" strike="noStrike" cap="none" normalizeH="0" baseline="0" dirty="0">
                          <a:ln>
                            <a:noFill/>
                          </a:ln>
                          <a:solidFill>
                            <a:schemeClr val="tx1"/>
                          </a:solidFill>
                          <a:effectLst/>
                          <a:latin typeface="Tempus Sans ITC" pitchFamily="82" charset="0"/>
                          <a:cs typeface="Arial" charset="0"/>
                        </a:rPr>
                        <a:t> (</a:t>
                      </a:r>
                      <a:r>
                        <a:rPr kumimoji="0" lang="en-US" sz="1400" b="1" i="0" u="none" strike="noStrike" cap="none" normalizeH="0" baseline="0" dirty="0" err="1">
                          <a:ln>
                            <a:noFill/>
                          </a:ln>
                          <a:solidFill>
                            <a:schemeClr val="tx1"/>
                          </a:solidFill>
                          <a:effectLst/>
                          <a:latin typeface="Tempus Sans ITC" pitchFamily="82" charset="0"/>
                          <a:cs typeface="Arial" charset="0"/>
                        </a:rPr>
                        <a:t>Cottoni</a:t>
                      </a:r>
                      <a:r>
                        <a:rPr kumimoji="0" lang="en-US" sz="1400" b="1" i="0" u="none" strike="noStrike" cap="none" normalizeH="0" baseline="0" dirty="0">
                          <a:ln>
                            <a:noFill/>
                          </a:ln>
                          <a:solidFill>
                            <a:schemeClr val="tx1"/>
                          </a:solidFill>
                          <a:effectLst/>
                          <a:latin typeface="Tempus Sans ITC" pitchFamily="82" charset="0"/>
                          <a:cs typeface="Arial" charset="0"/>
                        </a:rPr>
                        <a:t>)</a:t>
                      </a:r>
                    </a:p>
                    <a:p>
                      <a:pPr marL="0" marR="0" lvl="0" indent="0" algn="l" defTabSz="914400" rtl="0" eaLnBrk="1" fontAlgn="base" latinLnBrk="0" hangingPunct="1">
                        <a:lnSpc>
                          <a:spcPct val="100000"/>
                        </a:lnSpc>
                        <a:spcBef>
                          <a:spcPct val="0"/>
                        </a:spcBef>
                        <a:spcAft>
                          <a:spcPct val="0"/>
                        </a:spcAft>
                        <a:buClr>
                          <a:schemeClr val="bg1"/>
                        </a:buClr>
                        <a:buSzPct val="80000"/>
                        <a:buFontTx/>
                        <a:buChar char="-"/>
                        <a:tabLst/>
                      </a:pPr>
                      <a:r>
                        <a:rPr kumimoji="0" lang="en-US" sz="1400" b="1" i="0" u="none" strike="noStrike" cap="none" normalizeH="0" baseline="0" dirty="0">
                          <a:ln>
                            <a:noFill/>
                          </a:ln>
                          <a:solidFill>
                            <a:schemeClr val="tx1"/>
                          </a:solidFill>
                          <a:effectLst/>
                          <a:latin typeface="Tempus Sans ITC" pitchFamily="82" charset="0"/>
                          <a:cs typeface="Arial" charset="0"/>
                        </a:rPr>
                        <a:t>- Mutiara (</a:t>
                      </a:r>
                      <a:r>
                        <a:rPr kumimoji="0" lang="en-US" sz="1400" b="1" i="0" u="none" strike="noStrike" cap="none" normalizeH="0" baseline="0" dirty="0" err="1">
                          <a:ln>
                            <a:noFill/>
                          </a:ln>
                          <a:solidFill>
                            <a:schemeClr val="tx1"/>
                          </a:solidFill>
                          <a:effectLst/>
                          <a:latin typeface="Tempus Sans ITC" pitchFamily="82" charset="0"/>
                          <a:cs typeface="Arial" charset="0"/>
                        </a:rPr>
                        <a:t>Cangkang</a:t>
                      </a:r>
                      <a:r>
                        <a:rPr kumimoji="0" lang="en-US" sz="1400" b="1" i="0" u="none" strike="noStrike" cap="none" normalizeH="0" baseline="0" dirty="0">
                          <a:ln>
                            <a:noFill/>
                          </a:ln>
                          <a:solidFill>
                            <a:schemeClr val="tx1"/>
                          </a:solidFill>
                          <a:effectLst/>
                          <a:latin typeface="Tempus Sans ITC" pitchFamily="82" charset="0"/>
                          <a:cs typeface="Arial" charset="0"/>
                        </a:rPr>
                        <a:t>)</a:t>
                      </a:r>
                      <a:endParaRPr kumimoji="0" lang="id-ID" sz="1400" b="1" i="0" u="none" strike="noStrike" cap="none" normalizeH="0" baseline="0" dirty="0">
                        <a:ln>
                          <a:noFill/>
                        </a:ln>
                        <a:solidFill>
                          <a:schemeClr val="tx1"/>
                        </a:solidFill>
                        <a:effectLst/>
                        <a:latin typeface="Tempus Sans ITC" pitchFamily="82" charset="0"/>
                        <a:cs typeface="Arial" charset="0"/>
                      </a:endParaRPr>
                    </a:p>
                    <a:p>
                      <a:pPr marL="0" marR="0" lvl="0" indent="0" algn="l" defTabSz="914400" rtl="0" eaLnBrk="1" fontAlgn="base" latinLnBrk="0" hangingPunct="1">
                        <a:lnSpc>
                          <a:spcPct val="100000"/>
                        </a:lnSpc>
                        <a:spcBef>
                          <a:spcPct val="0"/>
                        </a:spcBef>
                        <a:spcAft>
                          <a:spcPct val="0"/>
                        </a:spcAft>
                        <a:buClr>
                          <a:schemeClr val="bg1"/>
                        </a:buClr>
                        <a:buSzPct val="80000"/>
                        <a:buFontTx/>
                        <a:buChar char="-"/>
                        <a:tabLst/>
                      </a:pPr>
                      <a:r>
                        <a:rPr kumimoji="0" lang="id-ID" sz="1400" b="1" i="0" u="none" strike="noStrike" cap="none" normalizeH="0" baseline="0" dirty="0">
                          <a:ln>
                            <a:noFill/>
                          </a:ln>
                          <a:solidFill>
                            <a:schemeClr val="tx1"/>
                          </a:solidFill>
                          <a:effectLst/>
                          <a:latin typeface="Tempus Sans ITC" pitchFamily="82" charset="0"/>
                          <a:cs typeface="Arial" charset="0"/>
                        </a:rPr>
                        <a:t>- Kakap</a:t>
                      </a:r>
                    </a:p>
                    <a:p>
                      <a:pPr marL="0" marR="0" lvl="0" indent="0" algn="l" defTabSz="914400" rtl="0" eaLnBrk="1" fontAlgn="base" latinLnBrk="0" hangingPunct="1">
                        <a:lnSpc>
                          <a:spcPct val="100000"/>
                        </a:lnSpc>
                        <a:spcBef>
                          <a:spcPct val="0"/>
                        </a:spcBef>
                        <a:spcAft>
                          <a:spcPct val="0"/>
                        </a:spcAft>
                        <a:buClr>
                          <a:schemeClr val="bg1"/>
                        </a:buClr>
                        <a:buSzPct val="80000"/>
                        <a:buFontTx/>
                        <a:buChar char="-"/>
                        <a:tabLst/>
                      </a:pPr>
                      <a:r>
                        <a:rPr kumimoji="0" lang="id-ID" sz="1400" b="1" i="0" u="none" strike="noStrike" cap="none" normalizeH="0" baseline="0" dirty="0">
                          <a:ln>
                            <a:noFill/>
                          </a:ln>
                          <a:solidFill>
                            <a:schemeClr val="tx1"/>
                          </a:solidFill>
                          <a:effectLst/>
                          <a:latin typeface="Tempus Sans ITC" pitchFamily="82" charset="0"/>
                          <a:cs typeface="Arial" charset="0"/>
                        </a:rPr>
                        <a:t>- </a:t>
                      </a:r>
                      <a:r>
                        <a:rPr kumimoji="0" lang="en-US" sz="1400" b="1" i="0" u="none" strike="noStrike" cap="none" normalizeH="0" baseline="0" dirty="0" err="1">
                          <a:ln>
                            <a:noFill/>
                          </a:ln>
                          <a:solidFill>
                            <a:schemeClr val="tx1"/>
                          </a:solidFill>
                          <a:effectLst/>
                          <a:latin typeface="Tempus Sans ITC" pitchFamily="82" charset="0"/>
                          <a:cs typeface="Arial" charset="0"/>
                        </a:rPr>
                        <a:t>Sepat</a:t>
                      </a:r>
                      <a:r>
                        <a:rPr kumimoji="0" lang="en-US" sz="1400" b="1" i="0" u="none" strike="noStrike" cap="none" normalizeH="0" baseline="0" dirty="0">
                          <a:ln>
                            <a:noFill/>
                          </a:ln>
                          <a:solidFill>
                            <a:schemeClr val="tx1"/>
                          </a:solidFill>
                          <a:effectLst/>
                          <a:latin typeface="Tempus Sans ITC" pitchFamily="82" charset="0"/>
                          <a:cs typeface="Arial" charset="0"/>
                        </a:rPr>
                        <a:t> </a:t>
                      </a:r>
                      <a:r>
                        <a:rPr kumimoji="0" lang="en-US" sz="1400" b="1" i="0" u="none" strike="noStrike" cap="none" normalizeH="0" baseline="0" dirty="0" err="1">
                          <a:ln>
                            <a:noFill/>
                          </a:ln>
                          <a:solidFill>
                            <a:schemeClr val="tx1"/>
                          </a:solidFill>
                          <a:effectLst/>
                          <a:latin typeface="Tempus Sans ITC" pitchFamily="82" charset="0"/>
                          <a:cs typeface="Arial" charset="0"/>
                        </a:rPr>
                        <a:t>Mutiara</a:t>
                      </a:r>
                      <a:r>
                        <a:rPr kumimoji="0" lang="en-US" sz="1400" b="1" i="0" u="none" strike="noStrike" cap="none" normalizeH="0" baseline="0" dirty="0">
                          <a:ln>
                            <a:noFill/>
                          </a:ln>
                          <a:solidFill>
                            <a:schemeClr val="tx1"/>
                          </a:solidFill>
                          <a:effectLst/>
                          <a:latin typeface="Tempus Sans ITC" pitchFamily="82" charset="0"/>
                          <a:cs typeface="Arial" charset="0"/>
                        </a:rPr>
                        <a:t> (</a:t>
                      </a:r>
                      <a:r>
                        <a:rPr kumimoji="0" lang="en-US" sz="1400" b="1" i="0" u="none" strike="noStrike" cap="none" normalizeH="0" baseline="0" dirty="0" err="1">
                          <a:ln>
                            <a:noFill/>
                          </a:ln>
                          <a:solidFill>
                            <a:schemeClr val="tx1"/>
                          </a:solidFill>
                          <a:effectLst/>
                          <a:latin typeface="Tempus Sans ITC" pitchFamily="82" charset="0"/>
                          <a:cs typeface="Arial" charset="0"/>
                        </a:rPr>
                        <a:t>Anakan</a:t>
                      </a:r>
                      <a:r>
                        <a:rPr kumimoji="0" lang="en-US" sz="1400" b="1" i="0" u="none" strike="noStrike" cap="none" normalizeH="0" baseline="0" dirty="0">
                          <a:ln>
                            <a:noFill/>
                          </a:ln>
                          <a:solidFill>
                            <a:schemeClr val="tx1"/>
                          </a:solidFill>
                          <a:effectLst/>
                          <a:latin typeface="Tempus Sans ITC" pitchFamily="82" charset="0"/>
                          <a:cs typeface="Arial" charset="0"/>
                        </a:rPr>
                        <a:t> </a:t>
                      </a:r>
                      <a:r>
                        <a:rPr kumimoji="0" lang="en-US" sz="1400" b="1" i="0" u="none" strike="noStrike" cap="none" normalizeH="0" baseline="0" dirty="0" err="1">
                          <a:ln>
                            <a:noFill/>
                          </a:ln>
                          <a:solidFill>
                            <a:schemeClr val="tx1"/>
                          </a:solidFill>
                          <a:effectLst/>
                          <a:latin typeface="Tempus Sans ITC" pitchFamily="82" charset="0"/>
                          <a:cs typeface="Arial" charset="0"/>
                        </a:rPr>
                        <a:t>Kerang</a:t>
                      </a:r>
                      <a:r>
                        <a:rPr kumimoji="0" lang="en-US" sz="1400" b="1" i="0" u="none" strike="noStrike" cap="none" normalizeH="0" baseline="0" dirty="0">
                          <a:ln>
                            <a:noFill/>
                          </a:ln>
                          <a:solidFill>
                            <a:schemeClr val="tx1"/>
                          </a:solidFill>
                          <a:effectLst/>
                          <a:latin typeface="Tempus Sans ITC" pitchFamily="82" charset="0"/>
                          <a:cs typeface="Arial" charset="0"/>
                        </a:rPr>
                        <a:t>)</a:t>
                      </a:r>
                    </a:p>
                    <a:p>
                      <a:pPr marL="0" marR="0" lvl="0" indent="0" algn="l"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id-ID" sz="1400" b="1" i="0" u="none" strike="noStrike" cap="none" normalizeH="0" baseline="0" dirty="0">
                          <a:ln>
                            <a:noFill/>
                          </a:ln>
                          <a:solidFill>
                            <a:schemeClr val="tx1"/>
                          </a:solidFill>
                          <a:effectLst/>
                          <a:latin typeface="Tempus Sans ITC" pitchFamily="82" charset="0"/>
                          <a:cs typeface="Arial" charset="0"/>
                        </a:rPr>
                        <a:t>Budidaya Air Payau</a:t>
                      </a:r>
                    </a:p>
                    <a:p>
                      <a:pPr marL="0" marR="0" lvl="0" indent="0" algn="l" defTabSz="914400" rtl="0" eaLnBrk="1" fontAlgn="base" latinLnBrk="0" hangingPunct="1">
                        <a:lnSpc>
                          <a:spcPct val="100000"/>
                        </a:lnSpc>
                        <a:spcBef>
                          <a:spcPct val="0"/>
                        </a:spcBef>
                        <a:spcAft>
                          <a:spcPct val="0"/>
                        </a:spcAft>
                        <a:buClr>
                          <a:schemeClr val="bg1"/>
                        </a:buClr>
                        <a:buSzPct val="80000"/>
                        <a:buFontTx/>
                        <a:buChar char="-"/>
                        <a:tabLst/>
                      </a:pPr>
                      <a:r>
                        <a:rPr kumimoji="0" lang="id-ID" sz="1400" b="1" i="0" u="none" strike="noStrike" cap="none" normalizeH="0" baseline="0" dirty="0">
                          <a:ln>
                            <a:noFill/>
                          </a:ln>
                          <a:solidFill>
                            <a:schemeClr val="tx1"/>
                          </a:solidFill>
                          <a:effectLst/>
                          <a:latin typeface="Tempus Sans ITC" pitchFamily="82" charset="0"/>
                          <a:cs typeface="Arial" charset="0"/>
                        </a:rPr>
                        <a:t>- Tambak (Udang Vaname)</a:t>
                      </a:r>
                    </a:p>
                    <a:p>
                      <a:pPr marL="0" marR="0" lvl="0" indent="0" algn="l" defTabSz="914400" rtl="0" eaLnBrk="1" fontAlgn="base" latinLnBrk="0" hangingPunct="1">
                        <a:lnSpc>
                          <a:spcPct val="100000"/>
                        </a:lnSpc>
                        <a:spcBef>
                          <a:spcPct val="0"/>
                        </a:spcBef>
                        <a:spcAft>
                          <a:spcPct val="0"/>
                        </a:spcAft>
                        <a:buClr>
                          <a:schemeClr val="bg1"/>
                        </a:buClr>
                        <a:buSzPct val="80000"/>
                        <a:buFontTx/>
                        <a:buChar char="-"/>
                        <a:tabLst/>
                      </a:pPr>
                      <a:r>
                        <a:rPr kumimoji="0" lang="id-ID" sz="1400" b="1" i="0" u="none" strike="noStrike" cap="none" normalizeH="0" baseline="0" dirty="0">
                          <a:ln>
                            <a:noFill/>
                          </a:ln>
                          <a:solidFill>
                            <a:schemeClr val="tx1"/>
                          </a:solidFill>
                          <a:effectLst/>
                          <a:latin typeface="Tempus Sans ITC" pitchFamily="82" charset="0"/>
                          <a:cs typeface="Arial" charset="0"/>
                        </a:rPr>
                        <a:t>Budidaya Air tawar</a:t>
                      </a:r>
                    </a:p>
                    <a:p>
                      <a:pPr marL="0" marR="0" lvl="0" indent="0" algn="l" defTabSz="914400" rtl="0" eaLnBrk="1" fontAlgn="base" latinLnBrk="0" hangingPunct="1">
                        <a:lnSpc>
                          <a:spcPct val="100000"/>
                        </a:lnSpc>
                        <a:spcBef>
                          <a:spcPct val="0"/>
                        </a:spcBef>
                        <a:spcAft>
                          <a:spcPct val="0"/>
                        </a:spcAft>
                        <a:buClr>
                          <a:schemeClr val="bg1"/>
                        </a:buClr>
                        <a:buSzPct val="80000"/>
                        <a:buFontTx/>
                        <a:buChar char="-"/>
                        <a:tabLst/>
                      </a:pPr>
                      <a:r>
                        <a:rPr kumimoji="0" lang="id-ID" sz="1400" b="1" i="0" u="none" strike="noStrike" cap="none" normalizeH="0" baseline="0" dirty="0">
                          <a:ln>
                            <a:noFill/>
                          </a:ln>
                          <a:solidFill>
                            <a:schemeClr val="tx1"/>
                          </a:solidFill>
                          <a:effectLst/>
                          <a:latin typeface="Tempus Sans ITC" pitchFamily="82" charset="0"/>
                          <a:cs typeface="Arial" charset="0"/>
                        </a:rPr>
                        <a:t>- Kolam (Karper,Nila,Lele,Ud</a:t>
                      </a:r>
                      <a:r>
                        <a:rPr kumimoji="0" lang="en-US" sz="1400" b="1" i="0" u="none" strike="noStrike" cap="none" normalizeH="0" baseline="0" dirty="0">
                          <a:ln>
                            <a:noFill/>
                          </a:ln>
                          <a:solidFill>
                            <a:schemeClr val="tx1"/>
                          </a:solidFill>
                          <a:effectLst/>
                          <a:latin typeface="Tempus Sans ITC" pitchFamily="82" charset="0"/>
                          <a:cs typeface="Arial" charset="0"/>
                        </a:rPr>
                        <a:t>ang </a:t>
                      </a:r>
                      <a:r>
                        <a:rPr kumimoji="0" lang="id-ID" sz="1400" b="1" i="0" u="none" strike="noStrike" cap="none" normalizeH="0" baseline="0" dirty="0">
                          <a:ln>
                            <a:noFill/>
                          </a:ln>
                          <a:solidFill>
                            <a:schemeClr val="tx1"/>
                          </a:solidFill>
                          <a:effectLst/>
                          <a:latin typeface="Tempus Sans ITC" pitchFamily="82" charset="0"/>
                          <a:cs typeface="Arial" charset="0"/>
                        </a:rPr>
                        <a:t>Galah</a:t>
                      </a:r>
                      <a:r>
                        <a:rPr kumimoji="0" lang="en-US" sz="1400" b="1" i="0" u="none" strike="noStrike" cap="none" normalizeH="0" baseline="0" dirty="0">
                          <a:ln>
                            <a:noFill/>
                          </a:ln>
                          <a:solidFill>
                            <a:schemeClr val="tx1"/>
                          </a:solidFill>
                          <a:effectLst/>
                          <a:latin typeface="Tempus Sans ITC" pitchFamily="82" charset="0"/>
                          <a:cs typeface="Arial" charset="0"/>
                        </a:rPr>
                        <a:t>, </a:t>
                      </a:r>
                      <a:r>
                        <a:rPr kumimoji="0" lang="en-US" sz="1400" b="1" i="0" u="none" strike="noStrike" cap="none" normalizeH="0" baseline="0" dirty="0" err="1">
                          <a:ln>
                            <a:noFill/>
                          </a:ln>
                          <a:solidFill>
                            <a:schemeClr val="tx1"/>
                          </a:solidFill>
                          <a:effectLst/>
                          <a:latin typeface="Tempus Sans ITC" pitchFamily="82" charset="0"/>
                          <a:cs typeface="Arial" charset="0"/>
                        </a:rPr>
                        <a:t>Patin</a:t>
                      </a:r>
                      <a:r>
                        <a:rPr kumimoji="0" lang="id-ID" sz="1400" b="1" i="0" u="none" strike="noStrike" cap="none" normalizeH="0" baseline="0" dirty="0">
                          <a:ln>
                            <a:noFill/>
                          </a:ln>
                          <a:solidFill>
                            <a:schemeClr val="tx1"/>
                          </a:solidFill>
                          <a:effectLst/>
                          <a:latin typeface="Tempus Sans ITC" pitchFamily="82" charset="0"/>
                          <a:cs typeface="Arial" charset="0"/>
                        </a:rPr>
                        <a:t>)</a:t>
                      </a:r>
                    </a:p>
                    <a:p>
                      <a:pPr marL="0" marR="0" lvl="0" indent="0" algn="l" defTabSz="914400" rtl="0" eaLnBrk="1" fontAlgn="base" latinLnBrk="0" hangingPunct="1">
                        <a:lnSpc>
                          <a:spcPct val="100000"/>
                        </a:lnSpc>
                        <a:spcBef>
                          <a:spcPct val="0"/>
                        </a:spcBef>
                        <a:spcAft>
                          <a:spcPct val="0"/>
                        </a:spcAft>
                        <a:buClr>
                          <a:schemeClr val="bg1"/>
                        </a:buClr>
                        <a:buSzPct val="80000"/>
                        <a:buFontTx/>
                        <a:buChar char="-"/>
                        <a:tabLst/>
                      </a:pPr>
                      <a:r>
                        <a:rPr kumimoji="0" lang="id-ID" sz="1400" b="1" i="0" u="none" strike="noStrike" cap="none" normalizeH="0" baseline="0" dirty="0">
                          <a:ln>
                            <a:noFill/>
                          </a:ln>
                          <a:solidFill>
                            <a:schemeClr val="tx1"/>
                          </a:solidFill>
                          <a:effectLst/>
                          <a:latin typeface="Tempus Sans ITC" pitchFamily="82" charset="0"/>
                          <a:cs typeface="Arial" charset="0"/>
                        </a:rPr>
                        <a:t>- Mina Padi (Karper)</a:t>
                      </a:r>
                    </a:p>
                    <a:p>
                      <a:pPr marL="0" marR="0" lvl="0" indent="0" algn="l" defTabSz="914400" rtl="0" eaLnBrk="1" fontAlgn="base" latinLnBrk="0" hangingPunct="1">
                        <a:lnSpc>
                          <a:spcPct val="100000"/>
                        </a:lnSpc>
                        <a:spcBef>
                          <a:spcPct val="0"/>
                        </a:spcBef>
                        <a:spcAft>
                          <a:spcPct val="0"/>
                        </a:spcAft>
                        <a:buClr>
                          <a:schemeClr val="bg1"/>
                        </a:buClr>
                        <a:buSzPct val="80000"/>
                        <a:buFontTx/>
                        <a:buChar char="-"/>
                        <a:tabLst/>
                      </a:pPr>
                      <a:r>
                        <a:rPr kumimoji="0" lang="id-ID" sz="1400" b="1" i="0" u="none" strike="noStrike" cap="none" normalizeH="0" baseline="0" dirty="0">
                          <a:ln>
                            <a:noFill/>
                          </a:ln>
                          <a:solidFill>
                            <a:schemeClr val="tx1"/>
                          </a:solidFill>
                          <a:effectLst/>
                          <a:latin typeface="Tempus Sans ITC" pitchFamily="82" charset="0"/>
                          <a:cs typeface="Arial" charset="0"/>
                        </a:rPr>
                        <a:t>- KJA (Nila</a:t>
                      </a:r>
                      <a:r>
                        <a:rPr kumimoji="0" lang="en-US" sz="1400" b="1" i="0" u="none" strike="noStrike" cap="none" normalizeH="0" baseline="0" dirty="0">
                          <a:ln>
                            <a:noFill/>
                          </a:ln>
                          <a:solidFill>
                            <a:schemeClr val="tx1"/>
                          </a:solidFill>
                          <a:effectLst/>
                          <a:latin typeface="Tempus Sans ITC" pitchFamily="82" charset="0"/>
                          <a:cs typeface="Arial" charset="0"/>
                        </a:rPr>
                        <a:t> dan </a:t>
                      </a:r>
                      <a:r>
                        <a:rPr kumimoji="0" lang="en-US" sz="1400" b="1" i="0" u="none" strike="noStrike" cap="none" normalizeH="0" baseline="0" dirty="0" err="1">
                          <a:ln>
                            <a:noFill/>
                          </a:ln>
                          <a:solidFill>
                            <a:schemeClr val="tx1"/>
                          </a:solidFill>
                          <a:effectLst/>
                          <a:latin typeface="Tempus Sans ITC" pitchFamily="82" charset="0"/>
                          <a:cs typeface="Arial" charset="0"/>
                        </a:rPr>
                        <a:t>Karper</a:t>
                      </a:r>
                      <a:r>
                        <a:rPr kumimoji="0" lang="id-ID" sz="1400" b="1" i="0" u="none" strike="noStrike" cap="none" normalizeH="0" baseline="0" dirty="0">
                          <a:ln>
                            <a:noFill/>
                          </a:ln>
                          <a:solidFill>
                            <a:schemeClr val="tx1"/>
                          </a:solidFill>
                          <a:effectLst/>
                          <a:latin typeface="Tempus Sans ITC" pitchFamily="82" charset="0"/>
                          <a:cs typeface="Arial" charset="0"/>
                        </a:rPr>
                        <a:t>)</a:t>
                      </a:r>
                      <a:endParaRPr kumimoji="0" lang="en-US" sz="1400" b="1" i="0" u="none" strike="noStrike" cap="none" normalizeH="0" baseline="0" dirty="0">
                        <a:ln>
                          <a:noFill/>
                        </a:ln>
                        <a:solidFill>
                          <a:schemeClr val="tx1"/>
                        </a:solidFill>
                        <a:effectLst/>
                        <a:latin typeface="Tempus Sans ITC" pitchFamily="82" charset="0"/>
                        <a:cs typeface="Arial" charset="0"/>
                      </a:endParaRPr>
                    </a:p>
                    <a:p>
                      <a:pPr marL="0" marR="0" lvl="0" indent="0" algn="l" defTabSz="914400" rtl="0" eaLnBrk="1" fontAlgn="base" latinLnBrk="0" hangingPunct="1">
                        <a:lnSpc>
                          <a:spcPct val="100000"/>
                        </a:lnSpc>
                        <a:spcBef>
                          <a:spcPct val="0"/>
                        </a:spcBef>
                        <a:spcAft>
                          <a:spcPct val="0"/>
                        </a:spcAft>
                        <a:buClr>
                          <a:schemeClr val="bg1"/>
                        </a:buClr>
                        <a:buSzPct val="80000"/>
                        <a:buFontTx/>
                        <a:buChar char="-"/>
                        <a:tabLst/>
                      </a:pPr>
                      <a:endParaRPr kumimoji="0" lang="en-US" sz="1400" b="1" i="0" u="none" strike="noStrike" cap="none" normalizeH="0" baseline="0" dirty="0">
                        <a:ln>
                          <a:noFill/>
                        </a:ln>
                        <a:solidFill>
                          <a:schemeClr val="tx1"/>
                        </a:solidFill>
                        <a:effectLst/>
                        <a:latin typeface="Tempus Sans ITC" pitchFamily="82" charset="0"/>
                        <a:cs typeface="Arial" charset="0"/>
                      </a:endParaRPr>
                    </a:p>
                    <a:p>
                      <a:pPr marL="0" marR="0" lvl="0" indent="0" algn="l"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b="1" i="0" u="none" strike="noStrike" cap="none" normalizeH="0" baseline="0" dirty="0">
                          <a:ln>
                            <a:noFill/>
                          </a:ln>
                          <a:solidFill>
                            <a:schemeClr val="tx1"/>
                          </a:solidFill>
                          <a:effectLst/>
                          <a:latin typeface="Tempus Sans ITC" pitchFamily="82" charset="0"/>
                          <a:cs typeface="Arial" charset="0"/>
                        </a:rPr>
                        <a:t>PEMBENIHAN</a:t>
                      </a:r>
                    </a:p>
                    <a:p>
                      <a:pPr marL="285750" marR="0" lvl="0" indent="-285750" algn="l" defTabSz="914400" rtl="0" eaLnBrk="1" fontAlgn="base" latinLnBrk="0" hangingPunct="1">
                        <a:lnSpc>
                          <a:spcPct val="100000"/>
                        </a:lnSpc>
                        <a:spcBef>
                          <a:spcPct val="0"/>
                        </a:spcBef>
                        <a:spcAft>
                          <a:spcPct val="0"/>
                        </a:spcAft>
                        <a:buClr>
                          <a:schemeClr val="bg1"/>
                        </a:buClr>
                        <a:buSzPct val="80000"/>
                        <a:buFontTx/>
                        <a:buChar char="-"/>
                        <a:tabLst/>
                      </a:pPr>
                      <a:r>
                        <a:rPr kumimoji="0" lang="en-US" sz="1400" b="1" i="0" u="none" strike="noStrike" cap="none" normalizeH="0" baseline="0" dirty="0" err="1">
                          <a:ln>
                            <a:noFill/>
                          </a:ln>
                          <a:solidFill>
                            <a:schemeClr val="tx1"/>
                          </a:solidFill>
                          <a:effectLst/>
                          <a:latin typeface="Tempus Sans ITC" pitchFamily="82" charset="0"/>
                          <a:cs typeface="Arial" charset="0"/>
                        </a:rPr>
                        <a:t>Balai</a:t>
                      </a:r>
                      <a:r>
                        <a:rPr kumimoji="0" lang="en-US" sz="1400" b="1" i="0" u="none" strike="noStrike" cap="none" normalizeH="0" baseline="0" dirty="0">
                          <a:ln>
                            <a:noFill/>
                          </a:ln>
                          <a:solidFill>
                            <a:schemeClr val="tx1"/>
                          </a:solidFill>
                          <a:effectLst/>
                          <a:latin typeface="Tempus Sans ITC" pitchFamily="82" charset="0"/>
                          <a:cs typeface="Arial" charset="0"/>
                        </a:rPr>
                        <a:t> </a:t>
                      </a:r>
                      <a:r>
                        <a:rPr kumimoji="0" lang="en-US" sz="1400" b="1" i="0" u="none" strike="noStrike" cap="none" normalizeH="0" baseline="0" dirty="0" err="1">
                          <a:ln>
                            <a:noFill/>
                          </a:ln>
                          <a:solidFill>
                            <a:schemeClr val="tx1"/>
                          </a:solidFill>
                          <a:effectLst/>
                          <a:latin typeface="Tempus Sans ITC" pitchFamily="82" charset="0"/>
                          <a:cs typeface="Arial" charset="0"/>
                        </a:rPr>
                        <a:t>Benih</a:t>
                      </a:r>
                      <a:r>
                        <a:rPr kumimoji="0" lang="en-US" sz="1400" b="1" i="0" u="none" strike="noStrike" cap="none" normalizeH="0" baseline="0" dirty="0">
                          <a:ln>
                            <a:noFill/>
                          </a:ln>
                          <a:solidFill>
                            <a:schemeClr val="tx1"/>
                          </a:solidFill>
                          <a:effectLst/>
                          <a:latin typeface="Tempus Sans ITC" pitchFamily="82" charset="0"/>
                          <a:cs typeface="Arial" charset="0"/>
                        </a:rPr>
                        <a:t> </a:t>
                      </a:r>
                      <a:r>
                        <a:rPr kumimoji="0" lang="en-US" sz="1400" b="1" i="0" u="none" strike="noStrike" cap="none" normalizeH="0" baseline="0" dirty="0" err="1">
                          <a:ln>
                            <a:noFill/>
                          </a:ln>
                          <a:solidFill>
                            <a:schemeClr val="tx1"/>
                          </a:solidFill>
                          <a:effectLst/>
                          <a:latin typeface="Tempus Sans ITC" pitchFamily="82" charset="0"/>
                          <a:cs typeface="Arial" charset="0"/>
                        </a:rPr>
                        <a:t>Ikan</a:t>
                      </a:r>
                      <a:r>
                        <a:rPr kumimoji="0" lang="en-US" sz="1400" b="1" i="0" u="none" strike="noStrike" cap="none" normalizeH="0" baseline="0" dirty="0">
                          <a:ln>
                            <a:noFill/>
                          </a:ln>
                          <a:solidFill>
                            <a:schemeClr val="tx1"/>
                          </a:solidFill>
                          <a:effectLst/>
                          <a:latin typeface="Tempus Sans ITC" pitchFamily="82" charset="0"/>
                          <a:cs typeface="Arial" charset="0"/>
                        </a:rPr>
                        <a:t> (BBI) / </a:t>
                      </a:r>
                      <a:r>
                        <a:rPr kumimoji="0" lang="en-US" sz="1400" b="1" i="0" u="none" strike="noStrike" cap="none" normalizeH="0" baseline="0" dirty="0" err="1">
                          <a:ln>
                            <a:noFill/>
                          </a:ln>
                          <a:solidFill>
                            <a:schemeClr val="tx1"/>
                          </a:solidFill>
                          <a:effectLst/>
                          <a:latin typeface="Tempus Sans ITC" pitchFamily="82" charset="0"/>
                          <a:cs typeface="Arial" charset="0"/>
                        </a:rPr>
                        <a:t>Ikan</a:t>
                      </a:r>
                      <a:r>
                        <a:rPr kumimoji="0" lang="en-US" sz="1400" b="1" i="0" u="none" strike="noStrike" cap="none" normalizeH="0" baseline="0" dirty="0">
                          <a:ln>
                            <a:noFill/>
                          </a:ln>
                          <a:solidFill>
                            <a:schemeClr val="tx1"/>
                          </a:solidFill>
                          <a:effectLst/>
                          <a:latin typeface="Tempus Sans ITC" pitchFamily="82" charset="0"/>
                          <a:cs typeface="Arial" charset="0"/>
                        </a:rPr>
                        <a:t> Air </a:t>
                      </a:r>
                      <a:r>
                        <a:rPr kumimoji="0" lang="en-US" sz="1400" b="1" i="0" u="none" strike="noStrike" cap="none" normalizeH="0" baseline="0" dirty="0" err="1">
                          <a:ln>
                            <a:noFill/>
                          </a:ln>
                          <a:solidFill>
                            <a:schemeClr val="tx1"/>
                          </a:solidFill>
                          <a:effectLst/>
                          <a:latin typeface="Tempus Sans ITC" pitchFamily="82" charset="0"/>
                          <a:cs typeface="Arial" charset="0"/>
                        </a:rPr>
                        <a:t>Tawar</a:t>
                      </a:r>
                      <a:endParaRPr kumimoji="0" lang="en-US" sz="1400" b="1" i="0" u="none" strike="noStrike" cap="none" normalizeH="0" baseline="0" dirty="0">
                        <a:ln>
                          <a:noFill/>
                        </a:ln>
                        <a:solidFill>
                          <a:schemeClr val="tx1"/>
                        </a:solidFill>
                        <a:effectLst/>
                        <a:latin typeface="Tempus Sans ITC" pitchFamily="82" charset="0"/>
                        <a:cs typeface="Arial" charset="0"/>
                      </a:endParaRPr>
                    </a:p>
                    <a:p>
                      <a:pPr marL="285750" marR="0" lvl="0" indent="-285750" algn="l" defTabSz="914400" rtl="0" eaLnBrk="1" fontAlgn="base" latinLnBrk="0" hangingPunct="1">
                        <a:lnSpc>
                          <a:spcPct val="100000"/>
                        </a:lnSpc>
                        <a:spcBef>
                          <a:spcPct val="0"/>
                        </a:spcBef>
                        <a:spcAft>
                          <a:spcPct val="0"/>
                        </a:spcAft>
                        <a:buClr>
                          <a:schemeClr val="bg1"/>
                        </a:buClr>
                        <a:buSzPct val="80000"/>
                        <a:buFontTx/>
                        <a:buChar char="-"/>
                        <a:tabLst/>
                      </a:pPr>
                      <a:r>
                        <a:rPr kumimoji="0" lang="en-US" sz="1400" b="1" i="0" u="none" strike="noStrike" cap="none" normalizeH="0" baseline="0" dirty="0">
                          <a:ln>
                            <a:noFill/>
                          </a:ln>
                          <a:solidFill>
                            <a:schemeClr val="tx1"/>
                          </a:solidFill>
                          <a:effectLst/>
                          <a:latin typeface="Tempus Sans ITC" pitchFamily="82" charset="0"/>
                          <a:cs typeface="Arial" charset="0"/>
                        </a:rPr>
                        <a:t>Unit </a:t>
                      </a:r>
                      <a:r>
                        <a:rPr kumimoji="0" lang="en-US" sz="1400" b="1" i="0" u="none" strike="noStrike" cap="none" normalizeH="0" baseline="0" dirty="0" err="1">
                          <a:ln>
                            <a:noFill/>
                          </a:ln>
                          <a:solidFill>
                            <a:schemeClr val="tx1"/>
                          </a:solidFill>
                          <a:effectLst/>
                          <a:latin typeface="Tempus Sans ITC" pitchFamily="82" charset="0"/>
                          <a:cs typeface="Arial" charset="0"/>
                        </a:rPr>
                        <a:t>Pembenihan</a:t>
                      </a:r>
                      <a:r>
                        <a:rPr kumimoji="0" lang="en-US" sz="1400" b="1" i="0" u="none" strike="noStrike" cap="none" normalizeH="0" baseline="0" dirty="0">
                          <a:ln>
                            <a:noFill/>
                          </a:ln>
                          <a:solidFill>
                            <a:schemeClr val="tx1"/>
                          </a:solidFill>
                          <a:effectLst/>
                          <a:latin typeface="Tempus Sans ITC" pitchFamily="82" charset="0"/>
                          <a:cs typeface="Arial" charset="0"/>
                        </a:rPr>
                        <a:t> Rakyat</a:t>
                      </a:r>
                    </a:p>
                    <a:p>
                      <a:pPr marL="285750" marR="0" lvl="0" indent="-285750" algn="l" defTabSz="914400" rtl="0" eaLnBrk="1" fontAlgn="base" latinLnBrk="0" hangingPunct="1">
                        <a:lnSpc>
                          <a:spcPct val="100000"/>
                        </a:lnSpc>
                        <a:spcBef>
                          <a:spcPct val="0"/>
                        </a:spcBef>
                        <a:spcAft>
                          <a:spcPct val="0"/>
                        </a:spcAft>
                        <a:buClr>
                          <a:schemeClr val="bg1"/>
                        </a:buClr>
                        <a:buSzPct val="80000"/>
                        <a:buFontTx/>
                        <a:buChar char="-"/>
                        <a:tabLst/>
                      </a:pPr>
                      <a:r>
                        <a:rPr kumimoji="0" lang="en-US" sz="1400" b="1" i="0" u="none" strike="noStrike" cap="none" normalizeH="0" baseline="0" dirty="0">
                          <a:ln>
                            <a:noFill/>
                          </a:ln>
                          <a:solidFill>
                            <a:schemeClr val="tx1"/>
                          </a:solidFill>
                          <a:effectLst/>
                          <a:latin typeface="Tempus Sans ITC" pitchFamily="82" charset="0"/>
                          <a:cs typeface="Arial" charset="0"/>
                        </a:rPr>
                        <a:t>Hatchery </a:t>
                      </a:r>
                      <a:r>
                        <a:rPr kumimoji="0" lang="en-US" sz="1400" b="1" i="0" u="none" strike="noStrike" cap="none" normalizeH="0" baseline="0" dirty="0" err="1">
                          <a:ln>
                            <a:noFill/>
                          </a:ln>
                          <a:solidFill>
                            <a:schemeClr val="tx1"/>
                          </a:solidFill>
                          <a:effectLst/>
                          <a:latin typeface="Tempus Sans ITC" pitchFamily="82" charset="0"/>
                          <a:cs typeface="Arial" charset="0"/>
                        </a:rPr>
                        <a:t>Bandeng</a:t>
                      </a:r>
                      <a:r>
                        <a:rPr kumimoji="0" lang="en-US" sz="1400" b="1" i="0" u="none" strike="noStrike" cap="none" normalizeH="0" baseline="0" dirty="0">
                          <a:ln>
                            <a:noFill/>
                          </a:ln>
                          <a:solidFill>
                            <a:schemeClr val="tx1"/>
                          </a:solidFill>
                          <a:effectLst/>
                          <a:latin typeface="Tempus Sans ITC" pitchFamily="82" charset="0"/>
                          <a:cs typeface="Arial" charset="0"/>
                        </a:rPr>
                        <a:t> / </a:t>
                      </a:r>
                      <a:r>
                        <a:rPr kumimoji="0" lang="en-US" sz="1400" b="1" i="0" u="none" strike="noStrike" cap="none" normalizeH="0" baseline="0" dirty="0" err="1">
                          <a:ln>
                            <a:noFill/>
                          </a:ln>
                          <a:solidFill>
                            <a:schemeClr val="tx1"/>
                          </a:solidFill>
                          <a:effectLst/>
                          <a:latin typeface="Tempus Sans ITC" pitchFamily="82" charset="0"/>
                          <a:cs typeface="Arial" charset="0"/>
                        </a:rPr>
                        <a:t>Nener</a:t>
                      </a:r>
                      <a:endParaRPr kumimoji="0" lang="en-US" sz="1400" b="1" i="0" u="none" strike="noStrike" cap="none" normalizeH="0" baseline="0" dirty="0">
                        <a:ln>
                          <a:noFill/>
                        </a:ln>
                        <a:solidFill>
                          <a:schemeClr val="tx1"/>
                        </a:solidFill>
                        <a:effectLst/>
                        <a:latin typeface="Tempus Sans ITC" pitchFamily="82" charset="0"/>
                        <a:cs typeface="Arial" charset="0"/>
                      </a:endParaRPr>
                    </a:p>
                    <a:p>
                      <a:pPr marL="0" marR="0" lvl="0" indent="0" algn="l" defTabSz="914400" rtl="0" eaLnBrk="1" fontAlgn="base" latinLnBrk="0" hangingPunct="1">
                        <a:lnSpc>
                          <a:spcPct val="100000"/>
                        </a:lnSpc>
                        <a:spcBef>
                          <a:spcPct val="0"/>
                        </a:spcBef>
                        <a:spcAft>
                          <a:spcPct val="0"/>
                        </a:spcAft>
                        <a:buClr>
                          <a:schemeClr val="bg1"/>
                        </a:buClr>
                        <a:buSzPct val="80000"/>
                        <a:buFont typeface="Wingdings" pitchFamily="2" charset="2"/>
                        <a:buNone/>
                        <a:tabLst/>
                      </a:pPr>
                      <a:endParaRPr kumimoji="0" lang="en-US" sz="1400" b="1" i="0" u="none" strike="noStrike" cap="none" normalizeH="0" baseline="0" dirty="0">
                        <a:ln>
                          <a:noFill/>
                        </a:ln>
                        <a:solidFill>
                          <a:schemeClr val="tx1"/>
                        </a:solidFill>
                        <a:effectLst/>
                        <a:latin typeface="Tempus Sans ITC" pitchFamily="82" charset="0"/>
                        <a:cs typeface="Arial" charset="0"/>
                      </a:endParaRPr>
                    </a:p>
                    <a:p>
                      <a:pPr marL="0" marR="0" lvl="0" indent="0" algn="l"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b="1" i="0" u="none" strike="noStrike" cap="none" normalizeH="0" baseline="0" dirty="0">
                          <a:ln>
                            <a:noFill/>
                          </a:ln>
                          <a:solidFill>
                            <a:schemeClr val="tx1"/>
                          </a:solidFill>
                          <a:effectLst/>
                          <a:latin typeface="Tempus Sans ITC" pitchFamily="82" charset="0"/>
                          <a:cs typeface="Arial" charset="0"/>
                        </a:rPr>
                        <a:t>TOTAL</a:t>
                      </a:r>
                    </a:p>
                  </a:txBody>
                  <a:tcPr marL="94177" marR="94177" horzOverflow="overflow">
                    <a:lnL w="12700" cap="flat" cmpd="sng" algn="ctr">
                      <a:solidFill>
                        <a:srgbClr val="0000CC"/>
                      </a:solidFill>
                      <a:prstDash val="solid"/>
                      <a:round/>
                      <a:headEnd type="none" w="med" len="med"/>
                      <a:tailEnd type="none" w="med" len="med"/>
                    </a:lnL>
                    <a:lnR w="12700" cap="flat" cmpd="sng" algn="ctr">
                      <a:solidFill>
                        <a:srgbClr val="0000CC"/>
                      </a:solidFill>
                      <a:prstDash val="solid"/>
                      <a:round/>
                      <a:headEnd type="none" w="med" len="med"/>
                      <a:tailEnd type="none" w="med" len="med"/>
                    </a:lnR>
                    <a:lnT w="12700" cap="flat" cmpd="sng" algn="ctr">
                      <a:solidFill>
                        <a:srgbClr val="0000CC"/>
                      </a:solidFill>
                      <a:prstDash val="solid"/>
                      <a:round/>
                      <a:headEnd type="none" w="med" len="med"/>
                      <a:tailEnd type="none" w="med" len="med"/>
                    </a:lnT>
                    <a:lnB w="10000" cap="flat" cmpd="sng" algn="ctr">
                      <a:solidFill>
                        <a:srgbClr val="B58B80"/>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b="1" i="0" u="none" strike="noStrike" cap="none" normalizeH="0" baseline="0" dirty="0">
                          <a:ln>
                            <a:noFill/>
                          </a:ln>
                          <a:solidFill>
                            <a:schemeClr val="tx1"/>
                          </a:solidFill>
                          <a:effectLst/>
                          <a:latin typeface="Tempus Sans ITC" pitchFamily="82" charset="0"/>
                          <a:cs typeface="Arial" charset="0"/>
                        </a:rPr>
                        <a:t>17.311,3 </a:t>
                      </a:r>
                      <a:r>
                        <a:rPr kumimoji="0" lang="id-ID" sz="1400" b="1" i="0" u="none" strike="noStrike" cap="none" normalizeH="0" baseline="0" dirty="0">
                          <a:ln>
                            <a:noFill/>
                          </a:ln>
                          <a:solidFill>
                            <a:schemeClr val="tx1"/>
                          </a:solidFill>
                          <a:effectLst/>
                          <a:latin typeface="Tempus Sans ITC" pitchFamily="82" charset="0"/>
                          <a:cs typeface="Arial" charset="0"/>
                        </a:rPr>
                        <a:t>ton</a:t>
                      </a:r>
                      <a:endParaRPr kumimoji="0" lang="en-US" sz="1400" b="1" i="0" u="none" strike="noStrike" cap="none" normalizeH="0" baseline="0" dirty="0">
                        <a:ln>
                          <a:noFill/>
                        </a:ln>
                        <a:solidFill>
                          <a:schemeClr val="tx1"/>
                        </a:solidFill>
                        <a:effectLst/>
                        <a:latin typeface="Tempus Sans ITC" pitchFamily="82" charset="0"/>
                        <a:cs typeface="Arial" charset="0"/>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b="1" i="0" u="none" strike="noStrike" cap="none" normalizeH="0" baseline="0" dirty="0">
                          <a:ln>
                            <a:noFill/>
                          </a:ln>
                          <a:solidFill>
                            <a:schemeClr val="tx1"/>
                          </a:solidFill>
                          <a:effectLst/>
                          <a:latin typeface="Tempus Sans ITC" pitchFamily="82" charset="0"/>
                          <a:cs typeface="Arial" charset="0"/>
                        </a:rPr>
                        <a:t>17.214,8 ton</a:t>
                      </a: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b="1" i="0" u="none" strike="noStrike" cap="none" normalizeH="0" baseline="0" dirty="0">
                          <a:ln>
                            <a:noFill/>
                          </a:ln>
                          <a:solidFill>
                            <a:schemeClr val="tx1"/>
                          </a:solidFill>
                          <a:effectLst/>
                          <a:latin typeface="Tempus Sans ITC" pitchFamily="82" charset="0"/>
                          <a:cs typeface="Arial" charset="0"/>
                        </a:rPr>
                        <a:t>96,5</a:t>
                      </a:r>
                      <a:r>
                        <a:rPr kumimoji="0" lang="id-ID" sz="1400" b="1" i="0" u="none" strike="noStrike" cap="none" normalizeH="0" baseline="0" dirty="0">
                          <a:ln>
                            <a:noFill/>
                          </a:ln>
                          <a:solidFill>
                            <a:schemeClr val="tx1"/>
                          </a:solidFill>
                          <a:effectLst/>
                          <a:latin typeface="Tempus Sans ITC" pitchFamily="82" charset="0"/>
                          <a:cs typeface="Arial" charset="0"/>
                        </a:rPr>
                        <a:t> ton</a:t>
                      </a: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endParaRPr kumimoji="0" lang="en-US" sz="1400" b="1" i="0" u="none" strike="noStrike" cap="none" normalizeH="0" baseline="0" dirty="0">
                        <a:ln>
                          <a:noFill/>
                        </a:ln>
                        <a:solidFill>
                          <a:schemeClr val="tx1"/>
                        </a:solidFill>
                        <a:effectLst/>
                        <a:latin typeface="Tempus Sans ITC" pitchFamily="82" charset="0"/>
                        <a:cs typeface="Arial" charset="0"/>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b="1" i="0" u="none" strike="noStrike" cap="none" normalizeH="0" baseline="0" dirty="0">
                          <a:ln>
                            <a:noFill/>
                          </a:ln>
                          <a:solidFill>
                            <a:schemeClr val="tx1"/>
                          </a:solidFill>
                          <a:effectLst/>
                          <a:latin typeface="Tempus Sans ITC" pitchFamily="82" charset="0"/>
                          <a:cs typeface="Arial" charset="0"/>
                        </a:rPr>
                        <a:t>3.525,9</a:t>
                      </a:r>
                      <a:r>
                        <a:rPr kumimoji="0" lang="id-ID" sz="1400" b="1" i="0" u="none" strike="noStrike" cap="none" normalizeH="0" baseline="0" dirty="0">
                          <a:ln>
                            <a:noFill/>
                          </a:ln>
                          <a:solidFill>
                            <a:schemeClr val="tx1"/>
                          </a:solidFill>
                          <a:effectLst/>
                          <a:latin typeface="Tempus Sans ITC" pitchFamily="82" charset="0"/>
                          <a:cs typeface="Arial" charset="0"/>
                        </a:rPr>
                        <a:t> ton</a:t>
                      </a:r>
                      <a:endParaRPr kumimoji="0" lang="en-US" sz="1400" b="1" i="0" u="none" strike="noStrike" cap="none" normalizeH="0" baseline="0" dirty="0">
                        <a:ln>
                          <a:noFill/>
                        </a:ln>
                        <a:solidFill>
                          <a:schemeClr val="tx1"/>
                        </a:solidFill>
                        <a:effectLst/>
                        <a:latin typeface="Tempus Sans ITC" pitchFamily="82" charset="0"/>
                        <a:cs typeface="Arial" charset="0"/>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b="1" i="0" u="none" strike="noStrike" cap="none" normalizeH="0" baseline="0" dirty="0">
                          <a:ln>
                            <a:noFill/>
                          </a:ln>
                          <a:solidFill>
                            <a:schemeClr val="tx1"/>
                          </a:solidFill>
                          <a:effectLst/>
                          <a:latin typeface="Tempus Sans ITC" pitchFamily="82" charset="0"/>
                          <a:cs typeface="Arial" charset="0"/>
                        </a:rPr>
                        <a:t>894,5 </a:t>
                      </a:r>
                      <a:r>
                        <a:rPr kumimoji="0" lang="id-ID" sz="1400" b="1" i="0" u="none" strike="noStrike" cap="none" normalizeH="0" baseline="0" dirty="0">
                          <a:ln>
                            <a:noFill/>
                          </a:ln>
                          <a:solidFill>
                            <a:schemeClr val="tx1"/>
                          </a:solidFill>
                          <a:effectLst/>
                          <a:latin typeface="Tempus Sans ITC" pitchFamily="82" charset="0"/>
                          <a:cs typeface="Arial" charset="0"/>
                        </a:rPr>
                        <a:t> ton</a:t>
                      </a: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b="1" i="0" u="none" strike="noStrike" cap="none" normalizeH="0" baseline="0" dirty="0">
                          <a:ln>
                            <a:noFill/>
                          </a:ln>
                          <a:solidFill>
                            <a:schemeClr val="tx1"/>
                          </a:solidFill>
                          <a:effectLst/>
                          <a:latin typeface="Tempus Sans ITC" pitchFamily="82" charset="0"/>
                          <a:cs typeface="Arial" charset="0"/>
                        </a:rPr>
                        <a:t>273,5 </a:t>
                      </a:r>
                      <a:r>
                        <a:rPr kumimoji="0" lang="id-ID" sz="1400" b="1" i="0" u="none" strike="noStrike" cap="none" normalizeH="0" baseline="0" dirty="0">
                          <a:ln>
                            <a:noFill/>
                          </a:ln>
                          <a:solidFill>
                            <a:schemeClr val="tx1"/>
                          </a:solidFill>
                          <a:effectLst/>
                          <a:latin typeface="Tempus Sans ITC" pitchFamily="82" charset="0"/>
                          <a:cs typeface="Arial" charset="0"/>
                        </a:rPr>
                        <a:t>ton</a:t>
                      </a:r>
                      <a:endParaRPr kumimoji="0" lang="en-US" sz="1400" b="1" i="0" u="none" strike="noStrike" cap="none" normalizeH="0" baseline="0" dirty="0">
                        <a:ln>
                          <a:noFill/>
                        </a:ln>
                        <a:solidFill>
                          <a:schemeClr val="tx1"/>
                        </a:solidFill>
                        <a:effectLst/>
                        <a:latin typeface="Tempus Sans ITC" pitchFamily="82" charset="0"/>
                        <a:cs typeface="Arial" charset="0"/>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defRPr/>
                      </a:pPr>
                      <a:r>
                        <a:rPr kumimoji="0" lang="en-US" sz="1400" b="1" i="0" u="none" strike="noStrike" cap="none" normalizeH="0" baseline="0" dirty="0">
                          <a:ln>
                            <a:noFill/>
                          </a:ln>
                          <a:solidFill>
                            <a:schemeClr val="tx1"/>
                          </a:solidFill>
                          <a:effectLst/>
                          <a:latin typeface="Tempus Sans ITC" pitchFamily="82" charset="0"/>
                          <a:cs typeface="Arial" charset="0"/>
                        </a:rPr>
                        <a:t>39 </a:t>
                      </a:r>
                      <a:r>
                        <a:rPr kumimoji="0" lang="id-ID" sz="1400" b="1" i="0" u="none" strike="noStrike" cap="none" normalizeH="0" baseline="0" dirty="0">
                          <a:ln>
                            <a:noFill/>
                          </a:ln>
                          <a:solidFill>
                            <a:schemeClr val="tx1"/>
                          </a:solidFill>
                          <a:effectLst/>
                          <a:latin typeface="Tempus Sans ITC" pitchFamily="82" charset="0"/>
                          <a:cs typeface="Arial" charset="0"/>
                        </a:rPr>
                        <a:t>ton</a:t>
                      </a:r>
                      <a:endParaRPr kumimoji="0" lang="en-US" sz="1400" b="1" i="0" u="none" strike="noStrike" cap="none" normalizeH="0" baseline="0" dirty="0">
                        <a:ln>
                          <a:noFill/>
                        </a:ln>
                        <a:solidFill>
                          <a:schemeClr val="tx1"/>
                        </a:solidFill>
                        <a:effectLst/>
                        <a:latin typeface="Tempus Sans ITC" pitchFamily="82" charset="0"/>
                        <a:cs typeface="Arial" charset="0"/>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b="1" i="0" u="none" strike="noStrike" cap="none" normalizeH="0" baseline="0" dirty="0">
                          <a:ln>
                            <a:noFill/>
                          </a:ln>
                          <a:solidFill>
                            <a:schemeClr val="tx1"/>
                          </a:solidFill>
                          <a:effectLst/>
                          <a:latin typeface="Tempus Sans ITC" pitchFamily="82" charset="0"/>
                          <a:cs typeface="Arial" charset="0"/>
                        </a:rPr>
                        <a:t>1 ton</a:t>
                      </a: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b="1" i="0" u="none" strike="noStrike" cap="none" normalizeH="0" baseline="0" dirty="0">
                          <a:ln>
                            <a:noFill/>
                          </a:ln>
                          <a:solidFill>
                            <a:schemeClr val="tx1"/>
                          </a:solidFill>
                          <a:effectLst/>
                          <a:latin typeface="Tempus Sans ITC" pitchFamily="82" charset="0"/>
                          <a:cs typeface="Arial" charset="0"/>
                        </a:rPr>
                        <a:t>581</a:t>
                      </a:r>
                      <a:r>
                        <a:rPr kumimoji="0" lang="id-ID" sz="1400" b="1" i="0" u="none" strike="noStrike" cap="none" normalizeH="0" baseline="0" dirty="0">
                          <a:ln>
                            <a:noFill/>
                          </a:ln>
                          <a:solidFill>
                            <a:schemeClr val="tx1"/>
                          </a:solidFill>
                          <a:effectLst/>
                          <a:latin typeface="Tempus Sans ITC" pitchFamily="82" charset="0"/>
                          <a:cs typeface="Arial" charset="0"/>
                        </a:rPr>
                        <a:t> ton</a:t>
                      </a:r>
                      <a:endParaRPr kumimoji="0" lang="en-US" sz="1400" b="1" i="0" u="none" strike="noStrike" cap="none" normalizeH="0" baseline="0" dirty="0">
                        <a:ln>
                          <a:noFill/>
                        </a:ln>
                        <a:solidFill>
                          <a:schemeClr val="tx1"/>
                        </a:solidFill>
                        <a:effectLst/>
                        <a:latin typeface="Tempus Sans ITC" pitchFamily="82" charset="0"/>
                        <a:cs typeface="Arial" charset="0"/>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b="1" i="0" u="none" strike="noStrike" cap="none" normalizeH="0" baseline="0" dirty="0">
                          <a:ln>
                            <a:noFill/>
                          </a:ln>
                          <a:solidFill>
                            <a:schemeClr val="tx1"/>
                          </a:solidFill>
                          <a:effectLst/>
                          <a:latin typeface="Tempus Sans ITC" pitchFamily="82" charset="0"/>
                          <a:cs typeface="Arial" charset="0"/>
                        </a:rPr>
                        <a:t>70,000 </a:t>
                      </a:r>
                      <a:r>
                        <a:rPr kumimoji="0" lang="en-US" sz="1400" b="1" i="0" u="none" strike="noStrike" cap="none" normalizeH="0" baseline="0" dirty="0" err="1">
                          <a:ln>
                            <a:noFill/>
                          </a:ln>
                          <a:solidFill>
                            <a:schemeClr val="tx1"/>
                          </a:solidFill>
                          <a:effectLst/>
                          <a:latin typeface="Tempus Sans ITC" pitchFamily="82" charset="0"/>
                          <a:cs typeface="Arial" charset="0"/>
                        </a:rPr>
                        <a:t>ekor</a:t>
                      </a:r>
                      <a:endParaRPr kumimoji="0" lang="id-ID" sz="1400" b="1" i="0" u="none" strike="noStrike" cap="none" normalizeH="0" baseline="0" dirty="0">
                        <a:ln>
                          <a:noFill/>
                        </a:ln>
                        <a:solidFill>
                          <a:schemeClr val="tx1"/>
                        </a:solidFill>
                        <a:effectLst/>
                        <a:latin typeface="Tempus Sans ITC" pitchFamily="82" charset="0"/>
                        <a:cs typeface="Arial" charset="0"/>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b="1" i="0" u="none" strike="noStrike" cap="none" normalizeH="0" baseline="0" dirty="0">
                          <a:ln>
                            <a:noFill/>
                          </a:ln>
                          <a:solidFill>
                            <a:schemeClr val="tx1"/>
                          </a:solidFill>
                          <a:effectLst/>
                          <a:latin typeface="Tempus Sans ITC" pitchFamily="82" charset="0"/>
                          <a:cs typeface="Arial" charset="0"/>
                        </a:rPr>
                        <a:t>2.440,9</a:t>
                      </a:r>
                      <a:r>
                        <a:rPr kumimoji="0" lang="id-ID" sz="1400" b="1" i="0" u="none" strike="noStrike" cap="none" normalizeH="0" baseline="0" dirty="0">
                          <a:ln>
                            <a:noFill/>
                          </a:ln>
                          <a:solidFill>
                            <a:schemeClr val="tx1"/>
                          </a:solidFill>
                          <a:effectLst/>
                          <a:latin typeface="Tempus Sans ITC" pitchFamily="82" charset="0"/>
                          <a:cs typeface="Arial" charset="0"/>
                        </a:rPr>
                        <a:t> ton</a:t>
                      </a:r>
                      <a:endParaRPr kumimoji="0" lang="en-US" sz="1400" b="1" i="0" u="none" strike="noStrike" cap="none" normalizeH="0" baseline="0" dirty="0">
                        <a:ln>
                          <a:noFill/>
                        </a:ln>
                        <a:solidFill>
                          <a:schemeClr val="tx1"/>
                        </a:solidFill>
                        <a:effectLst/>
                        <a:latin typeface="Tempus Sans ITC" pitchFamily="82" charset="0"/>
                        <a:cs typeface="Arial" charset="0"/>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b="1" i="0" u="none" strike="noStrike" cap="none" normalizeH="0" baseline="0" dirty="0">
                          <a:ln>
                            <a:noFill/>
                          </a:ln>
                          <a:solidFill>
                            <a:schemeClr val="tx1"/>
                          </a:solidFill>
                          <a:effectLst/>
                          <a:latin typeface="Tempus Sans ITC" pitchFamily="82" charset="0"/>
                          <a:cs typeface="Arial" charset="0"/>
                        </a:rPr>
                        <a:t>2.440,9</a:t>
                      </a:r>
                      <a:r>
                        <a:rPr kumimoji="0" lang="id-ID" sz="1400" b="1" i="0" u="none" strike="noStrike" cap="none" normalizeH="0" baseline="0" dirty="0">
                          <a:ln>
                            <a:noFill/>
                          </a:ln>
                          <a:solidFill>
                            <a:schemeClr val="tx1"/>
                          </a:solidFill>
                          <a:effectLst/>
                          <a:latin typeface="Tempus Sans ITC" pitchFamily="82" charset="0"/>
                          <a:cs typeface="Arial" charset="0"/>
                        </a:rPr>
                        <a:t> ton</a:t>
                      </a:r>
                      <a:endParaRPr kumimoji="0" lang="en-US" sz="1400" b="1" i="0" u="none" strike="noStrike" cap="none" normalizeH="0" baseline="0" dirty="0">
                        <a:ln>
                          <a:noFill/>
                        </a:ln>
                        <a:solidFill>
                          <a:schemeClr val="tx1"/>
                        </a:solidFill>
                        <a:effectLst/>
                        <a:latin typeface="Tempus Sans ITC" pitchFamily="82" charset="0"/>
                        <a:cs typeface="Arial" charset="0"/>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b="1" i="0" u="none" strike="noStrike" cap="none" normalizeH="0" baseline="0" dirty="0">
                          <a:ln>
                            <a:noFill/>
                          </a:ln>
                          <a:solidFill>
                            <a:schemeClr val="tx1"/>
                          </a:solidFill>
                          <a:effectLst/>
                          <a:latin typeface="Tempus Sans ITC" pitchFamily="82" charset="0"/>
                          <a:cs typeface="Arial" charset="0"/>
                        </a:rPr>
                        <a:t>190,5 </a:t>
                      </a:r>
                      <a:r>
                        <a:rPr kumimoji="0" lang="id-ID" sz="1400" b="1" i="0" u="none" strike="noStrike" cap="none" normalizeH="0" baseline="0" dirty="0">
                          <a:ln>
                            <a:noFill/>
                          </a:ln>
                          <a:solidFill>
                            <a:schemeClr val="tx1"/>
                          </a:solidFill>
                          <a:effectLst/>
                          <a:latin typeface="Tempus Sans ITC" pitchFamily="82" charset="0"/>
                          <a:cs typeface="Arial" charset="0"/>
                        </a:rPr>
                        <a:t>ton</a:t>
                      </a:r>
                      <a:endParaRPr kumimoji="0" lang="en-US" sz="1400" b="1" i="0" u="none" strike="noStrike" cap="none" normalizeH="0" baseline="0" dirty="0">
                        <a:ln>
                          <a:noFill/>
                        </a:ln>
                        <a:solidFill>
                          <a:schemeClr val="tx1"/>
                        </a:solidFill>
                        <a:effectLst/>
                        <a:latin typeface="Tempus Sans ITC" pitchFamily="82" charset="0"/>
                        <a:cs typeface="Arial" charset="0"/>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b="1" i="0" u="none" strike="noStrike" cap="none" normalizeH="0" baseline="0" dirty="0">
                          <a:ln>
                            <a:noFill/>
                          </a:ln>
                          <a:solidFill>
                            <a:schemeClr val="tx1"/>
                          </a:solidFill>
                          <a:effectLst/>
                          <a:latin typeface="Tempus Sans ITC" pitchFamily="82" charset="0"/>
                          <a:cs typeface="Arial" charset="0"/>
                        </a:rPr>
                        <a:t>52,7 </a:t>
                      </a:r>
                      <a:r>
                        <a:rPr kumimoji="0" lang="id-ID" sz="1400" b="1" i="0" u="none" strike="noStrike" cap="none" normalizeH="0" baseline="0" dirty="0">
                          <a:ln>
                            <a:noFill/>
                          </a:ln>
                          <a:solidFill>
                            <a:schemeClr val="tx1"/>
                          </a:solidFill>
                          <a:effectLst/>
                          <a:latin typeface="Tempus Sans ITC" pitchFamily="82" charset="0"/>
                          <a:cs typeface="Arial" charset="0"/>
                        </a:rPr>
                        <a:t>ton</a:t>
                      </a:r>
                      <a:endParaRPr kumimoji="0" lang="en-US" sz="1400" b="1" i="0" u="none" strike="noStrike" cap="none" normalizeH="0" baseline="0" dirty="0">
                        <a:ln>
                          <a:noFill/>
                        </a:ln>
                        <a:solidFill>
                          <a:schemeClr val="tx1"/>
                        </a:solidFill>
                        <a:effectLst/>
                        <a:latin typeface="Tempus Sans ITC" pitchFamily="82" charset="0"/>
                        <a:cs typeface="Arial" charset="0"/>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b="1" i="0" u="none" strike="noStrike" cap="none" normalizeH="0" baseline="0" dirty="0">
                          <a:ln>
                            <a:noFill/>
                          </a:ln>
                          <a:solidFill>
                            <a:schemeClr val="tx1"/>
                          </a:solidFill>
                          <a:effectLst/>
                          <a:latin typeface="Tempus Sans ITC" pitchFamily="82" charset="0"/>
                          <a:cs typeface="Arial" charset="0"/>
                        </a:rPr>
                        <a:t>0 </a:t>
                      </a:r>
                      <a:r>
                        <a:rPr kumimoji="0" lang="id-ID" sz="1400" b="1" i="0" u="none" strike="noStrike" cap="none" normalizeH="0" baseline="0" dirty="0">
                          <a:ln>
                            <a:noFill/>
                          </a:ln>
                          <a:solidFill>
                            <a:schemeClr val="tx1"/>
                          </a:solidFill>
                          <a:effectLst/>
                          <a:latin typeface="Tempus Sans ITC" pitchFamily="82" charset="0"/>
                          <a:cs typeface="Arial" charset="0"/>
                        </a:rPr>
                        <a:t>ton</a:t>
                      </a:r>
                      <a:endParaRPr kumimoji="0" lang="en-US" sz="1400" b="1" i="0" u="none" strike="noStrike" cap="none" normalizeH="0" baseline="0" dirty="0">
                        <a:ln>
                          <a:noFill/>
                        </a:ln>
                        <a:solidFill>
                          <a:schemeClr val="tx1"/>
                        </a:solidFill>
                        <a:effectLst/>
                        <a:latin typeface="Tempus Sans ITC" pitchFamily="82" charset="0"/>
                        <a:cs typeface="Arial" charset="0"/>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b="1" i="0" u="none" strike="noStrike" cap="none" normalizeH="0" baseline="0" dirty="0">
                          <a:ln>
                            <a:noFill/>
                          </a:ln>
                          <a:solidFill>
                            <a:schemeClr val="tx1"/>
                          </a:solidFill>
                          <a:effectLst/>
                          <a:latin typeface="Tempus Sans ITC" pitchFamily="82" charset="0"/>
                          <a:cs typeface="Arial" charset="0"/>
                        </a:rPr>
                        <a:t>137,8 </a:t>
                      </a:r>
                      <a:r>
                        <a:rPr kumimoji="0" lang="id-ID" sz="1400" b="1" i="0" u="none" strike="noStrike" cap="none" normalizeH="0" baseline="0" dirty="0">
                          <a:ln>
                            <a:noFill/>
                          </a:ln>
                          <a:solidFill>
                            <a:schemeClr val="tx1"/>
                          </a:solidFill>
                          <a:effectLst/>
                          <a:latin typeface="Tempus Sans ITC" pitchFamily="82" charset="0"/>
                          <a:cs typeface="Arial" charset="0"/>
                        </a:rPr>
                        <a:t>ton</a:t>
                      </a: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endParaRPr kumimoji="0" lang="en-US" sz="1400" b="1" i="0" u="none" strike="noStrike" cap="none" normalizeH="0" baseline="0" dirty="0">
                        <a:ln>
                          <a:noFill/>
                        </a:ln>
                        <a:solidFill>
                          <a:schemeClr val="tx1"/>
                        </a:solidFill>
                        <a:effectLst/>
                        <a:latin typeface="Tempus Sans ITC" pitchFamily="82" charset="0"/>
                        <a:cs typeface="Arial" charset="0"/>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endParaRPr kumimoji="0" lang="en-US" sz="1400" b="1" i="0" u="none" strike="noStrike" cap="none" normalizeH="0" baseline="0" dirty="0">
                        <a:ln>
                          <a:noFill/>
                        </a:ln>
                        <a:solidFill>
                          <a:schemeClr val="tx1"/>
                        </a:solidFill>
                        <a:effectLst/>
                        <a:latin typeface="Tempus Sans ITC" pitchFamily="82" charset="0"/>
                        <a:cs typeface="Arial" charset="0"/>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b="1" i="0" u="none" strike="noStrike" cap="none" normalizeH="0" baseline="0" dirty="0">
                          <a:ln>
                            <a:noFill/>
                          </a:ln>
                          <a:solidFill>
                            <a:schemeClr val="tx1"/>
                          </a:solidFill>
                          <a:effectLst/>
                          <a:latin typeface="Tempus Sans ITC" pitchFamily="82" charset="0"/>
                          <a:cs typeface="Arial" charset="0"/>
                        </a:rPr>
                        <a:t>1.500.300  </a:t>
                      </a:r>
                      <a:r>
                        <a:rPr kumimoji="0" lang="en-US" sz="1400" b="1" i="0" u="none" strike="noStrike" cap="none" normalizeH="0" baseline="0" dirty="0" err="1">
                          <a:ln>
                            <a:noFill/>
                          </a:ln>
                          <a:solidFill>
                            <a:schemeClr val="tx1"/>
                          </a:solidFill>
                          <a:effectLst/>
                          <a:latin typeface="Tempus Sans ITC" pitchFamily="82" charset="0"/>
                          <a:cs typeface="Arial" charset="0"/>
                        </a:rPr>
                        <a:t>ekor</a:t>
                      </a:r>
                      <a:endParaRPr kumimoji="0" lang="id-ID" sz="1400" b="1" i="0" u="none" strike="noStrike" cap="none" normalizeH="0" baseline="0" dirty="0">
                        <a:ln>
                          <a:noFill/>
                        </a:ln>
                        <a:solidFill>
                          <a:schemeClr val="tx1"/>
                        </a:solidFill>
                        <a:effectLst/>
                        <a:latin typeface="Tempus Sans ITC" pitchFamily="82" charset="0"/>
                        <a:cs typeface="Arial" charset="0"/>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b="1" i="0" u="none" strike="noStrike" cap="none" normalizeH="0" baseline="0" dirty="0">
                          <a:ln>
                            <a:noFill/>
                          </a:ln>
                          <a:solidFill>
                            <a:schemeClr val="tx1"/>
                          </a:solidFill>
                          <a:effectLst/>
                          <a:latin typeface="Tempus Sans ITC" pitchFamily="82" charset="0"/>
                          <a:cs typeface="Arial" charset="0"/>
                        </a:rPr>
                        <a:t>32.667.361 </a:t>
                      </a:r>
                      <a:r>
                        <a:rPr kumimoji="0" lang="en-US" sz="1400" b="1" i="0" u="none" strike="noStrike" cap="none" normalizeH="0" baseline="0" dirty="0" err="1">
                          <a:ln>
                            <a:noFill/>
                          </a:ln>
                          <a:solidFill>
                            <a:schemeClr val="tx1"/>
                          </a:solidFill>
                          <a:effectLst/>
                          <a:latin typeface="Tempus Sans ITC" pitchFamily="82" charset="0"/>
                          <a:cs typeface="Arial" charset="0"/>
                        </a:rPr>
                        <a:t>ekor</a:t>
                      </a:r>
                      <a:endParaRPr kumimoji="0" lang="en-US" sz="1400" b="1" i="0" u="none" strike="noStrike" cap="none" normalizeH="0" baseline="0" dirty="0">
                        <a:ln>
                          <a:noFill/>
                        </a:ln>
                        <a:solidFill>
                          <a:schemeClr val="tx1"/>
                        </a:solidFill>
                        <a:effectLst/>
                        <a:latin typeface="Tempus Sans ITC" pitchFamily="82" charset="0"/>
                        <a:cs typeface="Arial" charset="0"/>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b="1" i="0" u="none" strike="noStrike" cap="none" normalizeH="0" baseline="0" dirty="0">
                          <a:ln>
                            <a:noFill/>
                          </a:ln>
                          <a:solidFill>
                            <a:schemeClr val="tx1"/>
                          </a:solidFill>
                          <a:effectLst/>
                          <a:latin typeface="Tempus Sans ITC" pitchFamily="82" charset="0"/>
                          <a:cs typeface="Arial" charset="0"/>
                        </a:rPr>
                        <a:t>2.753.930.575 </a:t>
                      </a:r>
                      <a:r>
                        <a:rPr kumimoji="0" lang="en-US" sz="1400" b="1" i="0" u="none" strike="noStrike" cap="none" normalizeH="0" baseline="0" dirty="0" err="1">
                          <a:ln>
                            <a:noFill/>
                          </a:ln>
                          <a:solidFill>
                            <a:schemeClr val="tx1"/>
                          </a:solidFill>
                          <a:effectLst/>
                          <a:latin typeface="Tempus Sans ITC" pitchFamily="82" charset="0"/>
                          <a:cs typeface="Arial" charset="0"/>
                        </a:rPr>
                        <a:t>ekor</a:t>
                      </a:r>
                      <a:endParaRPr kumimoji="0" lang="en-US" sz="1400" b="1" i="0" u="none" strike="noStrike" cap="none" normalizeH="0" baseline="0" dirty="0">
                        <a:ln>
                          <a:noFill/>
                        </a:ln>
                        <a:solidFill>
                          <a:schemeClr val="tx1"/>
                        </a:solidFill>
                        <a:effectLst/>
                        <a:latin typeface="Tempus Sans ITC" pitchFamily="82" charset="0"/>
                        <a:cs typeface="Arial" charset="0"/>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endParaRPr kumimoji="0" lang="en-US" sz="1400" b="1" i="0" u="none" strike="noStrike" cap="none" normalizeH="0" baseline="0" dirty="0">
                        <a:ln>
                          <a:noFill/>
                        </a:ln>
                        <a:solidFill>
                          <a:schemeClr val="tx1"/>
                        </a:solidFill>
                        <a:effectLst/>
                        <a:latin typeface="Tempus Sans ITC" pitchFamily="82" charset="0"/>
                        <a:cs typeface="Arial" charset="0"/>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endParaRPr kumimoji="0" lang="en-US" sz="1400" b="1" i="0" u="none" strike="noStrike" cap="none" normalizeH="0" baseline="0" dirty="0">
                        <a:ln>
                          <a:noFill/>
                        </a:ln>
                        <a:solidFill>
                          <a:schemeClr val="tx1"/>
                        </a:solidFill>
                        <a:effectLst/>
                        <a:latin typeface="Tempus Sans ITC" pitchFamily="82" charset="0"/>
                        <a:cs typeface="Arial" charset="0"/>
                      </a:endParaRPr>
                    </a:p>
                  </a:txBody>
                  <a:tcPr marL="94177" marR="94177" horzOverflow="overflow">
                    <a:lnL w="12700" cap="flat" cmpd="sng" algn="ctr">
                      <a:solidFill>
                        <a:srgbClr val="0000CC"/>
                      </a:solidFill>
                      <a:prstDash val="solid"/>
                      <a:round/>
                      <a:headEnd type="none" w="med" len="med"/>
                      <a:tailEnd type="none" w="med" len="med"/>
                    </a:lnL>
                    <a:lnR w="12700" cap="flat" cmpd="sng" algn="ctr">
                      <a:solidFill>
                        <a:srgbClr val="0000CC"/>
                      </a:solidFill>
                      <a:prstDash val="solid"/>
                      <a:round/>
                      <a:headEnd type="none" w="med" len="med"/>
                      <a:tailEnd type="none" w="med" len="med"/>
                    </a:lnR>
                    <a:lnT w="12700" cap="flat" cmpd="sng" algn="ctr">
                      <a:solidFill>
                        <a:srgbClr val="0000CC"/>
                      </a:solidFill>
                      <a:prstDash val="solid"/>
                      <a:round/>
                      <a:headEnd type="none" w="med" len="med"/>
                      <a:tailEnd type="none" w="med" len="med"/>
                    </a:lnT>
                    <a:lnB w="10000" cap="flat" cmpd="sng" algn="ctr">
                      <a:solidFill>
                        <a:srgbClr val="B58B80"/>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b="1" i="0" u="none" strike="noStrike" cap="none" normalizeH="0" baseline="0" dirty="0">
                          <a:ln>
                            <a:noFill/>
                          </a:ln>
                          <a:solidFill>
                            <a:schemeClr val="tx1"/>
                          </a:solidFill>
                          <a:effectLst/>
                          <a:latin typeface="Tempus Sans ITC" pitchFamily="82" charset="0"/>
                          <a:cs typeface="Arial" charset="0"/>
                        </a:rPr>
                        <a:t>343.569.189</a:t>
                      </a:r>
                      <a:endParaRPr kumimoji="0" lang="id-ID" sz="1400" b="1" i="0" u="none" strike="noStrike" cap="none" normalizeH="0" baseline="0" dirty="0">
                        <a:ln>
                          <a:noFill/>
                        </a:ln>
                        <a:solidFill>
                          <a:schemeClr val="tx1"/>
                        </a:solidFill>
                        <a:effectLst/>
                        <a:latin typeface="Tempus Sans ITC" pitchFamily="82" charset="0"/>
                        <a:cs typeface="Arial" charset="0"/>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b="1" i="0" u="none" strike="noStrike" cap="none" normalizeH="0" baseline="0" dirty="0">
                          <a:ln>
                            <a:noFill/>
                          </a:ln>
                          <a:solidFill>
                            <a:schemeClr val="tx1"/>
                          </a:solidFill>
                          <a:effectLst/>
                          <a:latin typeface="Tempus Sans ITC" pitchFamily="82" charset="0"/>
                          <a:cs typeface="Arial" charset="0"/>
                        </a:rPr>
                        <a:t>341.501.489</a:t>
                      </a:r>
                      <a:endParaRPr kumimoji="0" lang="id-ID" sz="1400" b="1" i="0" u="none" strike="noStrike" cap="none" normalizeH="0" baseline="0" dirty="0">
                        <a:ln>
                          <a:noFill/>
                        </a:ln>
                        <a:solidFill>
                          <a:schemeClr val="tx1"/>
                        </a:solidFill>
                        <a:effectLst/>
                        <a:latin typeface="Tempus Sans ITC" pitchFamily="82" charset="0"/>
                        <a:cs typeface="Arial" charset="0"/>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b="1" i="0" u="none" strike="noStrike" cap="none" normalizeH="0" baseline="0" dirty="0">
                          <a:ln>
                            <a:noFill/>
                          </a:ln>
                          <a:solidFill>
                            <a:schemeClr val="tx1"/>
                          </a:solidFill>
                          <a:effectLst/>
                          <a:latin typeface="Tempus Sans ITC" pitchFamily="82" charset="0"/>
                          <a:cs typeface="Arial" charset="0"/>
                        </a:rPr>
                        <a:t>2.067.700</a:t>
                      </a:r>
                      <a:endParaRPr kumimoji="0" lang="id-ID" sz="1400" b="1" i="0" u="none" strike="noStrike" cap="none" normalizeH="0" baseline="0" dirty="0">
                        <a:ln>
                          <a:noFill/>
                        </a:ln>
                        <a:solidFill>
                          <a:schemeClr val="tx1"/>
                        </a:solidFill>
                        <a:effectLst/>
                        <a:latin typeface="Tempus Sans ITC" pitchFamily="82" charset="0"/>
                        <a:cs typeface="Arial" charset="0"/>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endParaRPr kumimoji="0" lang="id-ID" sz="1400" b="1" i="0" u="none" strike="noStrike" cap="none" normalizeH="0" baseline="0" dirty="0">
                        <a:ln>
                          <a:noFill/>
                        </a:ln>
                        <a:solidFill>
                          <a:schemeClr val="tx1"/>
                        </a:solidFill>
                        <a:effectLst/>
                        <a:latin typeface="Tempus Sans ITC" pitchFamily="82" charset="0"/>
                        <a:cs typeface="Arial" charset="0"/>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b="1" i="0" u="none" strike="noStrike" cap="none" normalizeH="0" baseline="0" dirty="0">
                          <a:ln>
                            <a:noFill/>
                          </a:ln>
                          <a:solidFill>
                            <a:schemeClr val="tx1"/>
                          </a:solidFill>
                          <a:effectLst/>
                          <a:latin typeface="Tempus Sans ITC" pitchFamily="82" charset="0"/>
                          <a:cs typeface="Arial" charset="0"/>
                        </a:rPr>
                        <a:t>222.237.273</a:t>
                      </a:r>
                      <a:endParaRPr kumimoji="0" lang="id-ID" sz="1400" b="1" i="0" u="none" strike="noStrike" cap="none" normalizeH="0" baseline="0" dirty="0">
                        <a:ln>
                          <a:noFill/>
                        </a:ln>
                        <a:solidFill>
                          <a:schemeClr val="tx1"/>
                        </a:solidFill>
                        <a:effectLst/>
                        <a:latin typeface="Tempus Sans ITC" pitchFamily="82" charset="0"/>
                        <a:cs typeface="Arial" charset="0"/>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b="1" i="0" u="none" strike="noStrike" cap="none" normalizeH="0" baseline="0" dirty="0">
                          <a:ln>
                            <a:noFill/>
                          </a:ln>
                          <a:solidFill>
                            <a:schemeClr val="tx1"/>
                          </a:solidFill>
                          <a:effectLst/>
                          <a:latin typeface="Tempus Sans ITC" pitchFamily="82" charset="0"/>
                          <a:cs typeface="Arial" charset="0"/>
                        </a:rPr>
                        <a:t>54.873.800</a:t>
                      </a:r>
                      <a:endParaRPr kumimoji="0" lang="id-ID" sz="1400" b="1" i="0" u="none" strike="noStrike" cap="none" normalizeH="0" baseline="0" dirty="0">
                        <a:ln>
                          <a:noFill/>
                        </a:ln>
                        <a:solidFill>
                          <a:schemeClr val="tx1"/>
                        </a:solidFill>
                        <a:effectLst/>
                        <a:latin typeface="Tempus Sans ITC" pitchFamily="82" charset="0"/>
                        <a:cs typeface="Arial" charset="0"/>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b="1" i="0" u="none" strike="noStrike" cap="none" normalizeH="0" baseline="0" dirty="0">
                          <a:ln>
                            <a:noFill/>
                          </a:ln>
                          <a:solidFill>
                            <a:schemeClr val="tx1"/>
                          </a:solidFill>
                          <a:effectLst/>
                          <a:latin typeface="Tempus Sans ITC" pitchFamily="82" charset="0"/>
                          <a:cs typeface="Arial" charset="0"/>
                        </a:rPr>
                        <a:t>24.615.000</a:t>
                      </a:r>
                      <a:endParaRPr kumimoji="0" lang="id-ID" sz="1400" b="1" i="0" u="none" strike="noStrike" cap="none" normalizeH="0" baseline="0" dirty="0">
                        <a:ln>
                          <a:noFill/>
                        </a:ln>
                        <a:solidFill>
                          <a:schemeClr val="tx1"/>
                        </a:solidFill>
                        <a:effectLst/>
                        <a:latin typeface="Tempus Sans ITC" pitchFamily="82" charset="0"/>
                        <a:cs typeface="Arial" charset="0"/>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b="1" i="0" u="none" strike="noStrike" cap="none" normalizeH="0" baseline="0" dirty="0">
                          <a:ln>
                            <a:noFill/>
                          </a:ln>
                          <a:solidFill>
                            <a:schemeClr val="tx1"/>
                          </a:solidFill>
                          <a:effectLst/>
                          <a:latin typeface="Tempus Sans ITC" pitchFamily="82" charset="0"/>
                          <a:cs typeface="Arial" charset="0"/>
                        </a:rPr>
                        <a:t>46.800</a:t>
                      </a: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b="1" i="0" u="none" strike="noStrike" cap="none" normalizeH="0" baseline="0" dirty="0">
                          <a:ln>
                            <a:noFill/>
                          </a:ln>
                          <a:solidFill>
                            <a:schemeClr val="tx1"/>
                          </a:solidFill>
                          <a:effectLst/>
                          <a:latin typeface="Tempus Sans ITC" pitchFamily="82" charset="0"/>
                          <a:cs typeface="Arial" charset="0"/>
                        </a:rPr>
                        <a:t>2.000</a:t>
                      </a: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b="1" i="0" u="none" strike="noStrike" cap="none" normalizeH="0" baseline="0" dirty="0">
                          <a:ln>
                            <a:noFill/>
                          </a:ln>
                          <a:solidFill>
                            <a:schemeClr val="tx1"/>
                          </a:solidFill>
                          <a:effectLst/>
                          <a:latin typeface="Tempus Sans ITC" pitchFamily="82" charset="0"/>
                          <a:cs typeface="Arial" charset="0"/>
                        </a:rPr>
                        <a:t>29.580.000</a:t>
                      </a:r>
                      <a:endParaRPr kumimoji="0" lang="id-ID" sz="1400" b="1" i="0" u="none" strike="noStrike" cap="none" normalizeH="0" baseline="0" dirty="0">
                        <a:ln>
                          <a:noFill/>
                        </a:ln>
                        <a:solidFill>
                          <a:schemeClr val="tx1"/>
                        </a:solidFill>
                        <a:effectLst/>
                        <a:latin typeface="Tempus Sans ITC" pitchFamily="82" charset="0"/>
                        <a:cs typeface="Arial" charset="0"/>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b="1" i="0" u="none" strike="noStrike" cap="none" normalizeH="0" baseline="0" dirty="0">
                          <a:ln>
                            <a:noFill/>
                          </a:ln>
                          <a:solidFill>
                            <a:schemeClr val="tx1"/>
                          </a:solidFill>
                          <a:effectLst/>
                          <a:latin typeface="Tempus Sans ITC" pitchFamily="82" charset="0"/>
                          <a:cs typeface="Arial" charset="0"/>
                        </a:rPr>
                        <a:t>630.000</a:t>
                      </a: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b="1" i="0" u="none" strike="noStrike" cap="none" normalizeH="0" baseline="0" dirty="0">
                          <a:ln>
                            <a:noFill/>
                          </a:ln>
                          <a:solidFill>
                            <a:schemeClr val="tx1"/>
                          </a:solidFill>
                          <a:effectLst/>
                          <a:latin typeface="Tempus Sans ITC" pitchFamily="82" charset="0"/>
                          <a:cs typeface="Arial" charset="0"/>
                        </a:rPr>
                        <a:t>162.591,720</a:t>
                      </a:r>
                      <a:endParaRPr kumimoji="0" lang="id-ID" sz="1400" b="1" i="0" u="none" strike="noStrike" cap="none" normalizeH="0" baseline="0" dirty="0">
                        <a:ln>
                          <a:noFill/>
                        </a:ln>
                        <a:solidFill>
                          <a:schemeClr val="tx1"/>
                        </a:solidFill>
                        <a:effectLst/>
                        <a:latin typeface="Tempus Sans ITC" pitchFamily="82" charset="0"/>
                        <a:cs typeface="Arial" charset="0"/>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b="1" i="0" u="none" strike="noStrike" cap="none" normalizeH="0" baseline="0" dirty="0">
                          <a:ln>
                            <a:noFill/>
                          </a:ln>
                          <a:solidFill>
                            <a:schemeClr val="tx1"/>
                          </a:solidFill>
                          <a:effectLst/>
                          <a:latin typeface="Tempus Sans ITC" pitchFamily="82" charset="0"/>
                          <a:cs typeface="Arial" charset="0"/>
                        </a:rPr>
                        <a:t>162.591,720</a:t>
                      </a:r>
                      <a:endParaRPr kumimoji="0" lang="id-ID" sz="1400" b="1" i="0" u="none" strike="noStrike" cap="none" normalizeH="0" baseline="0" dirty="0">
                        <a:ln>
                          <a:noFill/>
                        </a:ln>
                        <a:solidFill>
                          <a:schemeClr val="tx1"/>
                        </a:solidFill>
                        <a:effectLst/>
                        <a:latin typeface="Tempus Sans ITC" pitchFamily="82" charset="0"/>
                        <a:cs typeface="Arial" charset="0"/>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b="1" i="0" u="none" strike="noStrike" cap="none" normalizeH="0" baseline="0" dirty="0">
                          <a:ln>
                            <a:noFill/>
                          </a:ln>
                          <a:solidFill>
                            <a:schemeClr val="tx1"/>
                          </a:solidFill>
                          <a:effectLst/>
                          <a:latin typeface="Tempus Sans ITC" pitchFamily="82" charset="0"/>
                          <a:cs typeface="Arial" charset="0"/>
                        </a:rPr>
                        <a:t>4.771.753</a:t>
                      </a:r>
                      <a:endParaRPr kumimoji="0" lang="id-ID" sz="1400" b="1" i="0" u="none" strike="noStrike" cap="none" normalizeH="0" baseline="0" dirty="0">
                        <a:ln>
                          <a:noFill/>
                        </a:ln>
                        <a:solidFill>
                          <a:schemeClr val="tx1"/>
                        </a:solidFill>
                        <a:effectLst/>
                        <a:latin typeface="Tempus Sans ITC" pitchFamily="82" charset="0"/>
                        <a:cs typeface="Arial" charset="0"/>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b="1" i="0" u="none" strike="noStrike" cap="none" normalizeH="0" baseline="0" dirty="0">
                          <a:ln>
                            <a:noFill/>
                          </a:ln>
                          <a:solidFill>
                            <a:schemeClr val="tx1"/>
                          </a:solidFill>
                          <a:effectLst/>
                          <a:latin typeface="Tempus Sans ITC" pitchFamily="82" charset="0"/>
                          <a:cs typeface="Arial" charset="0"/>
                        </a:rPr>
                        <a:t>1.199.318</a:t>
                      </a: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b="1" i="0" u="none" strike="noStrike" cap="none" normalizeH="0" baseline="0" dirty="0">
                          <a:ln>
                            <a:noFill/>
                          </a:ln>
                          <a:solidFill>
                            <a:schemeClr val="tx1"/>
                          </a:solidFill>
                          <a:effectLst/>
                          <a:latin typeface="Tempus Sans ITC" pitchFamily="82" charset="0"/>
                          <a:cs typeface="Arial" charset="0"/>
                        </a:rPr>
                        <a:t>0</a:t>
                      </a:r>
                      <a:endParaRPr kumimoji="0" lang="id-ID" sz="1400" b="1" i="0" u="none" strike="noStrike" cap="none" normalizeH="0" baseline="0" dirty="0">
                        <a:ln>
                          <a:noFill/>
                        </a:ln>
                        <a:solidFill>
                          <a:schemeClr val="tx1"/>
                        </a:solidFill>
                        <a:effectLst/>
                        <a:latin typeface="Tempus Sans ITC" pitchFamily="82" charset="0"/>
                        <a:cs typeface="Arial" charset="0"/>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b="1" i="0" u="none" strike="noStrike" cap="none" normalizeH="0" baseline="0" dirty="0">
                          <a:ln>
                            <a:noFill/>
                          </a:ln>
                          <a:solidFill>
                            <a:schemeClr val="tx1"/>
                          </a:solidFill>
                          <a:effectLst/>
                          <a:latin typeface="Tempus Sans ITC" pitchFamily="82" charset="0"/>
                          <a:cs typeface="Arial" charset="0"/>
                        </a:rPr>
                        <a:t>3.572.435</a:t>
                      </a:r>
                      <a:endParaRPr kumimoji="0" lang="id-ID" sz="1400" b="1" i="0" u="none" strike="noStrike" cap="none" normalizeH="0" baseline="0" dirty="0">
                        <a:ln>
                          <a:noFill/>
                        </a:ln>
                        <a:solidFill>
                          <a:schemeClr val="tx1"/>
                        </a:solidFill>
                        <a:effectLst/>
                        <a:latin typeface="Tempus Sans ITC" pitchFamily="82" charset="0"/>
                        <a:cs typeface="Arial" charset="0"/>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endParaRPr kumimoji="0" lang="en-US" sz="1400" b="1" i="0" u="none" strike="noStrike" cap="none" normalizeH="0" baseline="0" dirty="0">
                        <a:ln>
                          <a:noFill/>
                        </a:ln>
                        <a:solidFill>
                          <a:schemeClr val="tx1"/>
                        </a:solidFill>
                        <a:effectLst/>
                        <a:latin typeface="Tempus Sans ITC" pitchFamily="82" charset="0"/>
                        <a:cs typeface="Arial" charset="0"/>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endParaRPr kumimoji="0" lang="en-US" sz="1400" b="1" i="0" u="none" strike="noStrike" cap="none" normalizeH="0" baseline="0" dirty="0">
                        <a:ln>
                          <a:noFill/>
                        </a:ln>
                        <a:solidFill>
                          <a:schemeClr val="tx1"/>
                        </a:solidFill>
                        <a:effectLst/>
                        <a:latin typeface="Tempus Sans ITC" pitchFamily="82" charset="0"/>
                        <a:cs typeface="Arial" charset="0"/>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b="1" i="0" u="none" strike="noStrike" cap="none" normalizeH="0" baseline="0" dirty="0">
                          <a:ln>
                            <a:noFill/>
                          </a:ln>
                          <a:solidFill>
                            <a:schemeClr val="tx1"/>
                          </a:solidFill>
                          <a:effectLst/>
                          <a:latin typeface="Tempus Sans ITC" pitchFamily="82" charset="0"/>
                          <a:cs typeface="Arial" charset="0"/>
                        </a:rPr>
                        <a:t>5.400</a:t>
                      </a:r>
                      <a:endParaRPr kumimoji="0" lang="id-ID" sz="1400" b="1" i="0" u="none" strike="noStrike" cap="none" normalizeH="0" baseline="0" dirty="0">
                        <a:ln>
                          <a:noFill/>
                        </a:ln>
                        <a:solidFill>
                          <a:schemeClr val="tx1"/>
                        </a:solidFill>
                        <a:effectLst/>
                        <a:latin typeface="Tempus Sans ITC" pitchFamily="82" charset="0"/>
                        <a:cs typeface="Arial" charset="0"/>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b="1" i="0" u="none" strike="noStrike" cap="none" normalizeH="0" baseline="0" dirty="0">
                          <a:ln>
                            <a:noFill/>
                          </a:ln>
                          <a:solidFill>
                            <a:schemeClr val="tx1"/>
                          </a:solidFill>
                          <a:effectLst/>
                          <a:latin typeface="Tempus Sans ITC" pitchFamily="82" charset="0"/>
                          <a:cs typeface="Arial" charset="0"/>
                        </a:rPr>
                        <a:t>3.266.736</a:t>
                      </a: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b="1" i="0" u="none" strike="noStrike" cap="none" normalizeH="0" baseline="0" dirty="0">
                          <a:ln>
                            <a:noFill/>
                          </a:ln>
                          <a:solidFill>
                            <a:schemeClr val="tx1"/>
                          </a:solidFill>
                          <a:effectLst/>
                          <a:latin typeface="Tempus Sans ITC" pitchFamily="82" charset="0"/>
                          <a:cs typeface="Arial" charset="0"/>
                        </a:rPr>
                        <a:t>22.031.444</a:t>
                      </a: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endParaRPr kumimoji="0" lang="en-US" sz="1400" b="1" i="0" u="none" strike="noStrike" cap="none" normalizeH="0" baseline="0" dirty="0">
                        <a:ln>
                          <a:noFill/>
                        </a:ln>
                        <a:solidFill>
                          <a:schemeClr val="tx1"/>
                        </a:solidFill>
                        <a:effectLst/>
                        <a:latin typeface="Tempus Sans ITC" pitchFamily="82" charset="0"/>
                        <a:cs typeface="Arial" charset="0"/>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b="1" i="0" u="none" strike="noStrike" cap="none" normalizeH="0" baseline="0" dirty="0">
                          <a:ln>
                            <a:noFill/>
                          </a:ln>
                          <a:solidFill>
                            <a:schemeClr val="tx1"/>
                          </a:solidFill>
                          <a:effectLst/>
                          <a:latin typeface="Tempus Sans ITC" pitchFamily="82" charset="0"/>
                          <a:cs typeface="Arial" charset="0"/>
                        </a:rPr>
                        <a:t>591.110.042</a:t>
                      </a:r>
                    </a:p>
                  </a:txBody>
                  <a:tcPr marL="94177" marR="94177" horzOverflow="overflow">
                    <a:lnL w="12700" cap="flat" cmpd="sng" algn="ctr">
                      <a:solidFill>
                        <a:srgbClr val="0000CC"/>
                      </a:solidFill>
                      <a:prstDash val="solid"/>
                      <a:round/>
                      <a:headEnd type="none" w="med" len="med"/>
                      <a:tailEnd type="none" w="med" len="med"/>
                    </a:lnL>
                    <a:lnR w="10000" cap="flat" cmpd="sng" algn="ctr">
                      <a:solidFill>
                        <a:srgbClr val="B58B80"/>
                      </a:solidFill>
                      <a:prstDash val="solid"/>
                      <a:round/>
                      <a:headEnd type="none" w="med" len="med"/>
                      <a:tailEnd type="none" w="med" len="med"/>
                    </a:lnR>
                    <a:lnT w="12700" cap="flat" cmpd="sng" algn="ctr">
                      <a:solidFill>
                        <a:srgbClr val="0000CC"/>
                      </a:solidFill>
                      <a:prstDash val="solid"/>
                      <a:round/>
                      <a:headEnd type="none" w="med" len="med"/>
                      <a:tailEnd type="none" w="med" len="med"/>
                    </a:lnT>
                    <a:lnB w="10000" cap="flat" cmpd="sng" algn="ctr">
                      <a:solidFill>
                        <a:srgbClr val="B58B8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bl>
          </a:graphicData>
        </a:graphic>
      </p:graphicFrame>
      <p:cxnSp>
        <p:nvCxnSpPr>
          <p:cNvPr id="3" name="Straight Connector 2"/>
          <p:cNvCxnSpPr>
            <a:cxnSpLocks/>
          </p:cNvCxnSpPr>
          <p:nvPr/>
        </p:nvCxnSpPr>
        <p:spPr>
          <a:xfrm>
            <a:off x="1920317" y="6437142"/>
            <a:ext cx="952443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69455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65471" y="990600"/>
            <a:ext cx="8610600" cy="5791200"/>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fontAlgn="base">
              <a:spcBef>
                <a:spcPct val="0"/>
              </a:spcBef>
              <a:spcAft>
                <a:spcPct val="0"/>
              </a:spcAft>
              <a:defRPr/>
            </a:pPr>
            <a:endParaRPr lang="en-US" sz="3200">
              <a:solidFill>
                <a:prstClr val="white"/>
              </a:solidFill>
              <a:latin typeface="Franklin Gothic Book"/>
            </a:endParaRPr>
          </a:p>
        </p:txBody>
      </p:sp>
      <p:sp>
        <p:nvSpPr>
          <p:cNvPr id="24580" name="Text Box 18"/>
          <p:cNvSpPr txBox="1">
            <a:spLocks noChangeArrowheads="1"/>
          </p:cNvSpPr>
          <p:nvPr/>
        </p:nvSpPr>
        <p:spPr bwMode="auto">
          <a:xfrm>
            <a:off x="523128" y="1093839"/>
            <a:ext cx="8095285" cy="6156432"/>
          </a:xfrm>
          <a:prstGeom prst="rect">
            <a:avLst/>
          </a:prstGeom>
          <a:noFill/>
          <a:ln w="9525">
            <a:noFill/>
            <a:miter lim="800000"/>
            <a:headEnd/>
            <a:tailEnd/>
          </a:ln>
        </p:spPr>
        <p:txBody>
          <a:bodyPr wrap="square" lIns="80141" tIns="40070" rIns="80141" bIns="40070">
            <a:spAutoFit/>
          </a:bodyPr>
          <a:lstStyle/>
          <a:p>
            <a:pPr marL="395288" indent="-395288" defTabSz="801688" fontAlgn="base">
              <a:lnSpc>
                <a:spcPct val="90000"/>
              </a:lnSpc>
              <a:spcBef>
                <a:spcPct val="20000"/>
              </a:spcBef>
              <a:spcAft>
                <a:spcPct val="0"/>
              </a:spcAft>
              <a:tabLst>
                <a:tab pos="395288" algn="l"/>
              </a:tabLst>
              <a:defRPr/>
            </a:pPr>
            <a:r>
              <a:rPr lang="en-US" sz="2600" b="1" dirty="0">
                <a:solidFill>
                  <a:prstClr val="black"/>
                </a:solidFill>
                <a:latin typeface="Calibri" pitchFamily="34" charset="0"/>
                <a:ea typeface="MS Gothic" pitchFamily="49" charset="-128"/>
                <a:cs typeface="Arial" charset="0"/>
              </a:rPr>
              <a:t>1.	</a:t>
            </a:r>
            <a:r>
              <a:rPr lang="en-US" sz="2600" b="1" dirty="0" err="1">
                <a:solidFill>
                  <a:prstClr val="black"/>
                </a:solidFill>
                <a:latin typeface="Calibri" pitchFamily="34" charset="0"/>
                <a:ea typeface="MS Gothic" pitchFamily="49" charset="-128"/>
                <a:cs typeface="Arial" charset="0"/>
              </a:rPr>
              <a:t>Komoditas</a:t>
            </a:r>
            <a:r>
              <a:rPr lang="en-US" sz="2600" b="1" dirty="0">
                <a:solidFill>
                  <a:prstClr val="black"/>
                </a:solidFill>
                <a:latin typeface="Calibri" pitchFamily="34" charset="0"/>
                <a:ea typeface="MS Gothic" pitchFamily="49" charset="-128"/>
                <a:cs typeface="Arial" charset="0"/>
              </a:rPr>
              <a:t> yang di </a:t>
            </a:r>
            <a:r>
              <a:rPr lang="en-US" sz="2600" b="1" dirty="0" err="1">
                <a:solidFill>
                  <a:prstClr val="black"/>
                </a:solidFill>
                <a:latin typeface="Calibri" pitchFamily="34" charset="0"/>
                <a:ea typeface="MS Gothic" pitchFamily="49" charset="-128"/>
                <a:cs typeface="Arial" charset="0"/>
              </a:rPr>
              <a:t>eksport</a:t>
            </a:r>
            <a:r>
              <a:rPr lang="en-US" sz="2600" b="1" dirty="0">
                <a:solidFill>
                  <a:prstClr val="black"/>
                </a:solidFill>
                <a:latin typeface="Calibri" pitchFamily="34" charset="0"/>
                <a:ea typeface="MS Gothic" pitchFamily="49" charset="-128"/>
                <a:cs typeface="Arial" charset="0"/>
              </a:rPr>
              <a:t> </a:t>
            </a:r>
          </a:p>
          <a:p>
            <a:pPr marL="914400" indent="-457200" defTabSz="801688" fontAlgn="base">
              <a:lnSpc>
                <a:spcPct val="90000"/>
              </a:lnSpc>
              <a:spcBef>
                <a:spcPct val="20000"/>
              </a:spcBef>
              <a:spcAft>
                <a:spcPct val="0"/>
              </a:spcAft>
              <a:buFont typeface="Wingdings" panose="05000000000000000000" pitchFamily="2" charset="2"/>
              <a:buChar char="ü"/>
              <a:defRPr/>
            </a:pPr>
            <a:r>
              <a:rPr lang="en-US" sz="2600" b="1" dirty="0" err="1">
                <a:solidFill>
                  <a:prstClr val="black"/>
                </a:solidFill>
                <a:latin typeface="Calibri" pitchFamily="34" charset="0"/>
                <a:ea typeface="MS Gothic" pitchFamily="49" charset="-128"/>
                <a:cs typeface="Arial" charset="0"/>
              </a:rPr>
              <a:t>Kakap</a:t>
            </a:r>
            <a:r>
              <a:rPr lang="en-US" sz="2600" b="1" dirty="0">
                <a:solidFill>
                  <a:prstClr val="black"/>
                </a:solidFill>
                <a:latin typeface="Calibri" pitchFamily="34" charset="0"/>
                <a:ea typeface="MS Gothic" pitchFamily="49" charset="-128"/>
                <a:cs typeface="Arial" charset="0"/>
              </a:rPr>
              <a:t>	: </a:t>
            </a:r>
            <a:r>
              <a:rPr lang="en-US" sz="2600" dirty="0" err="1">
                <a:solidFill>
                  <a:prstClr val="black"/>
                </a:solidFill>
                <a:latin typeface="Calibri" pitchFamily="34" charset="0"/>
                <a:ea typeface="MS Gothic" pitchFamily="49" charset="-128"/>
                <a:cs typeface="Arial" charset="0"/>
              </a:rPr>
              <a:t>dieksport</a:t>
            </a:r>
            <a:r>
              <a:rPr lang="en-US" sz="2600" dirty="0">
                <a:solidFill>
                  <a:prstClr val="black"/>
                </a:solidFill>
                <a:latin typeface="Calibri" pitchFamily="34" charset="0"/>
                <a:ea typeface="MS Gothic" pitchFamily="49" charset="-128"/>
                <a:cs typeface="Arial" charset="0"/>
              </a:rPr>
              <a:t> </a:t>
            </a:r>
            <a:r>
              <a:rPr lang="en-US" sz="2600" dirty="0" err="1">
                <a:solidFill>
                  <a:prstClr val="black"/>
                </a:solidFill>
                <a:latin typeface="Calibri" pitchFamily="34" charset="0"/>
                <a:ea typeface="MS Gothic" pitchFamily="49" charset="-128"/>
                <a:cs typeface="Arial" charset="0"/>
              </a:rPr>
              <a:t>ke</a:t>
            </a:r>
            <a:r>
              <a:rPr lang="en-US" sz="2600" dirty="0">
                <a:solidFill>
                  <a:prstClr val="black"/>
                </a:solidFill>
                <a:latin typeface="Calibri" pitchFamily="34" charset="0"/>
                <a:ea typeface="MS Gothic" pitchFamily="49" charset="-128"/>
                <a:cs typeface="Arial" charset="0"/>
              </a:rPr>
              <a:t> Hongkong</a:t>
            </a:r>
          </a:p>
          <a:p>
            <a:pPr marL="914400" indent="-457200" defTabSz="801688" fontAlgn="base">
              <a:lnSpc>
                <a:spcPct val="90000"/>
              </a:lnSpc>
              <a:spcBef>
                <a:spcPct val="20000"/>
              </a:spcBef>
              <a:spcAft>
                <a:spcPct val="0"/>
              </a:spcAft>
              <a:buFont typeface="Wingdings" panose="05000000000000000000" pitchFamily="2" charset="2"/>
              <a:buChar char="ü"/>
              <a:tabLst>
                <a:tab pos="914400" algn="l"/>
                <a:tab pos="2401888" algn="l"/>
                <a:tab pos="2565400" algn="l"/>
              </a:tabLst>
              <a:defRPr/>
            </a:pPr>
            <a:r>
              <a:rPr lang="en-US" sz="2600" b="1" dirty="0" err="1">
                <a:solidFill>
                  <a:prstClr val="black"/>
                </a:solidFill>
                <a:latin typeface="Calibri" pitchFamily="34" charset="0"/>
                <a:ea typeface="MS Gothic" pitchFamily="49" charset="-128"/>
              </a:rPr>
              <a:t>Kerapu</a:t>
            </a:r>
            <a:r>
              <a:rPr lang="en-US" sz="2600" b="1" dirty="0">
                <a:solidFill>
                  <a:prstClr val="black"/>
                </a:solidFill>
                <a:latin typeface="Calibri" pitchFamily="34" charset="0"/>
                <a:ea typeface="MS Gothic" pitchFamily="49" charset="-128"/>
              </a:rPr>
              <a:t>	: </a:t>
            </a:r>
            <a:r>
              <a:rPr lang="en-US" sz="2600" dirty="0" err="1">
                <a:solidFill>
                  <a:prstClr val="black"/>
                </a:solidFill>
                <a:latin typeface="Calibri" pitchFamily="34" charset="0"/>
                <a:ea typeface="MS Gothic" pitchFamily="49" charset="-128"/>
              </a:rPr>
              <a:t>dieksport</a:t>
            </a:r>
            <a:r>
              <a:rPr lang="en-US" sz="2600" dirty="0">
                <a:solidFill>
                  <a:prstClr val="black"/>
                </a:solidFill>
                <a:latin typeface="Calibri" pitchFamily="34" charset="0"/>
                <a:ea typeface="MS Gothic" pitchFamily="49" charset="-128"/>
              </a:rPr>
              <a:t> </a:t>
            </a:r>
            <a:r>
              <a:rPr lang="en-US" sz="2600" dirty="0" err="1">
                <a:solidFill>
                  <a:prstClr val="black"/>
                </a:solidFill>
                <a:latin typeface="Calibri" pitchFamily="34" charset="0"/>
                <a:ea typeface="MS Gothic" pitchFamily="49" charset="-128"/>
              </a:rPr>
              <a:t>ke</a:t>
            </a:r>
            <a:r>
              <a:rPr lang="en-US" sz="2600" dirty="0">
                <a:solidFill>
                  <a:prstClr val="black"/>
                </a:solidFill>
                <a:latin typeface="Calibri" pitchFamily="34" charset="0"/>
                <a:ea typeface="MS Gothic" pitchFamily="49" charset="-128"/>
              </a:rPr>
              <a:t> Vietnam, Malaysia, 			Singapura, Thailand, </a:t>
            </a:r>
            <a:r>
              <a:rPr lang="en-US" sz="2600" dirty="0" err="1">
                <a:solidFill>
                  <a:prstClr val="black"/>
                </a:solidFill>
                <a:latin typeface="Calibri" pitchFamily="34" charset="0"/>
                <a:ea typeface="MS Gothic" pitchFamily="49" charset="-128"/>
              </a:rPr>
              <a:t>Tiongkok</a:t>
            </a:r>
            <a:r>
              <a:rPr lang="en-US" sz="2600" dirty="0">
                <a:solidFill>
                  <a:prstClr val="black"/>
                </a:solidFill>
                <a:latin typeface="Calibri" pitchFamily="34" charset="0"/>
                <a:ea typeface="MS Gothic" pitchFamily="49" charset="-128"/>
              </a:rPr>
              <a:t>, Jeddah</a:t>
            </a:r>
          </a:p>
          <a:p>
            <a:pPr marL="914400" indent="-457200" defTabSz="801688" fontAlgn="base">
              <a:lnSpc>
                <a:spcPct val="90000"/>
              </a:lnSpc>
              <a:spcBef>
                <a:spcPct val="20000"/>
              </a:spcBef>
              <a:spcAft>
                <a:spcPct val="0"/>
              </a:spcAft>
              <a:buFont typeface="Wingdings" panose="05000000000000000000" pitchFamily="2" charset="2"/>
              <a:buChar char="ü"/>
              <a:defRPr/>
            </a:pPr>
            <a:r>
              <a:rPr lang="en-US" sz="2600" b="1" dirty="0" err="1">
                <a:solidFill>
                  <a:prstClr val="black"/>
                </a:solidFill>
                <a:latin typeface="Calibri" pitchFamily="34" charset="0"/>
                <a:ea typeface="MS Gothic" pitchFamily="49" charset="-128"/>
              </a:rPr>
              <a:t>Bandeng</a:t>
            </a:r>
            <a:r>
              <a:rPr lang="en-US" sz="2600" b="1" dirty="0">
                <a:solidFill>
                  <a:prstClr val="black"/>
                </a:solidFill>
                <a:latin typeface="Calibri" pitchFamily="34" charset="0"/>
                <a:ea typeface="MS Gothic" pitchFamily="49" charset="-128"/>
              </a:rPr>
              <a:t>	: </a:t>
            </a:r>
            <a:r>
              <a:rPr lang="en-US" sz="2600" dirty="0" err="1">
                <a:solidFill>
                  <a:prstClr val="black"/>
                </a:solidFill>
                <a:latin typeface="Calibri" pitchFamily="34" charset="0"/>
                <a:ea typeface="MS Gothic" pitchFamily="49" charset="-128"/>
              </a:rPr>
              <a:t>dieksport</a:t>
            </a:r>
            <a:r>
              <a:rPr lang="en-US" sz="2600" dirty="0">
                <a:solidFill>
                  <a:prstClr val="black"/>
                </a:solidFill>
                <a:latin typeface="Calibri" pitchFamily="34" charset="0"/>
                <a:ea typeface="MS Gothic" pitchFamily="49" charset="-128"/>
              </a:rPr>
              <a:t> </a:t>
            </a:r>
            <a:r>
              <a:rPr lang="en-US" sz="2600" dirty="0" err="1">
                <a:solidFill>
                  <a:prstClr val="black"/>
                </a:solidFill>
                <a:latin typeface="Calibri" pitchFamily="34" charset="0"/>
                <a:ea typeface="MS Gothic" pitchFamily="49" charset="-128"/>
              </a:rPr>
              <a:t>ke</a:t>
            </a:r>
            <a:r>
              <a:rPr lang="en-US" sz="2600" dirty="0">
                <a:solidFill>
                  <a:prstClr val="black"/>
                </a:solidFill>
                <a:latin typeface="Calibri" pitchFamily="34" charset="0"/>
                <a:ea typeface="MS Gothic" pitchFamily="49" charset="-128"/>
              </a:rPr>
              <a:t> </a:t>
            </a:r>
            <a:r>
              <a:rPr lang="en-US" sz="2600" dirty="0" err="1">
                <a:solidFill>
                  <a:prstClr val="black"/>
                </a:solidFill>
                <a:latin typeface="Calibri" pitchFamily="34" charset="0"/>
                <a:ea typeface="MS Gothic" pitchFamily="49" charset="-128"/>
              </a:rPr>
              <a:t>Philipina</a:t>
            </a:r>
            <a:r>
              <a:rPr lang="en-US" sz="2600" dirty="0">
                <a:solidFill>
                  <a:prstClr val="black"/>
                </a:solidFill>
                <a:latin typeface="Calibri" pitchFamily="34" charset="0"/>
                <a:ea typeface="MS Gothic" pitchFamily="49" charset="-128"/>
              </a:rPr>
              <a:t>, Taiwan</a:t>
            </a:r>
            <a:endParaRPr lang="en-US" sz="2600" dirty="0">
              <a:solidFill>
                <a:prstClr val="black"/>
              </a:solidFill>
              <a:latin typeface="Calibri" pitchFamily="34" charset="0"/>
              <a:ea typeface="MS Gothic" pitchFamily="49" charset="-128"/>
              <a:cs typeface="Arial" charset="0"/>
            </a:endParaRPr>
          </a:p>
          <a:p>
            <a:pPr marL="395288" indent="-395288" defTabSz="801688" fontAlgn="base">
              <a:lnSpc>
                <a:spcPct val="90000"/>
              </a:lnSpc>
              <a:spcBef>
                <a:spcPct val="20000"/>
              </a:spcBef>
              <a:spcAft>
                <a:spcPct val="0"/>
              </a:spcAft>
              <a:tabLst>
                <a:tab pos="395288" algn="l"/>
              </a:tabLst>
              <a:defRPr/>
            </a:pPr>
            <a:r>
              <a:rPr lang="en-US" sz="2600" b="1" dirty="0">
                <a:solidFill>
                  <a:prstClr val="black"/>
                </a:solidFill>
                <a:latin typeface="Calibri" pitchFamily="34" charset="0"/>
                <a:ea typeface="MS Gothic" pitchFamily="49" charset="-128"/>
              </a:rPr>
              <a:t>2. </a:t>
            </a:r>
            <a:r>
              <a:rPr lang="en-US" sz="2600" b="1" dirty="0" err="1">
                <a:solidFill>
                  <a:prstClr val="black"/>
                </a:solidFill>
                <a:latin typeface="Calibri" pitchFamily="34" charset="0"/>
                <a:ea typeface="MS Gothic" pitchFamily="49" charset="-128"/>
              </a:rPr>
              <a:t>Komoditas</a:t>
            </a:r>
            <a:r>
              <a:rPr lang="en-US" sz="2600" b="1" dirty="0">
                <a:solidFill>
                  <a:prstClr val="black"/>
                </a:solidFill>
                <a:latin typeface="Calibri" pitchFamily="34" charset="0"/>
                <a:ea typeface="MS Gothic" pitchFamily="49" charset="-128"/>
                <a:cs typeface="Arial" charset="0"/>
              </a:rPr>
              <a:t> </a:t>
            </a:r>
            <a:r>
              <a:rPr lang="en-US" sz="2600" b="1" dirty="0" err="1">
                <a:solidFill>
                  <a:prstClr val="black"/>
                </a:solidFill>
                <a:latin typeface="Calibri" pitchFamily="34" charset="0"/>
                <a:ea typeface="MS Gothic" pitchFamily="49" charset="-128"/>
                <a:cs typeface="Arial" charset="0"/>
              </a:rPr>
              <a:t>budidaya</a:t>
            </a:r>
            <a:r>
              <a:rPr lang="en-US" sz="2600" b="1" dirty="0">
                <a:solidFill>
                  <a:prstClr val="black"/>
                </a:solidFill>
                <a:latin typeface="Calibri" pitchFamily="34" charset="0"/>
                <a:ea typeface="MS Gothic" pitchFamily="49" charset="-128"/>
                <a:cs typeface="Arial" charset="0"/>
              </a:rPr>
              <a:t> air </a:t>
            </a:r>
            <a:r>
              <a:rPr lang="en-US" sz="2600" b="1" dirty="0" err="1">
                <a:solidFill>
                  <a:prstClr val="black"/>
                </a:solidFill>
                <a:latin typeface="Calibri" pitchFamily="34" charset="0"/>
                <a:ea typeface="MS Gothic" pitchFamily="49" charset="-128"/>
                <a:cs typeface="Arial" charset="0"/>
              </a:rPr>
              <a:t>tawar</a:t>
            </a:r>
            <a:r>
              <a:rPr lang="en-US" sz="2600" b="1" dirty="0">
                <a:solidFill>
                  <a:prstClr val="black"/>
                </a:solidFill>
                <a:latin typeface="Calibri" pitchFamily="34" charset="0"/>
                <a:ea typeface="MS Gothic" pitchFamily="49" charset="-128"/>
              </a:rPr>
              <a:t> : </a:t>
            </a:r>
            <a:r>
              <a:rPr lang="en-US" sz="2600" dirty="0" err="1">
                <a:solidFill>
                  <a:prstClr val="black"/>
                </a:solidFill>
                <a:latin typeface="Calibri" pitchFamily="34" charset="0"/>
                <a:ea typeface="MS Gothic" pitchFamily="49" charset="-128"/>
              </a:rPr>
              <a:t>nila</a:t>
            </a:r>
            <a:r>
              <a:rPr lang="en-US" sz="2600" dirty="0">
                <a:solidFill>
                  <a:prstClr val="black"/>
                </a:solidFill>
                <a:latin typeface="Calibri" pitchFamily="34" charset="0"/>
                <a:ea typeface="MS Gothic" pitchFamily="49" charset="-128"/>
              </a:rPr>
              <a:t>, </a:t>
            </a:r>
            <a:r>
              <a:rPr lang="en-US" sz="2600" dirty="0" err="1">
                <a:solidFill>
                  <a:prstClr val="black"/>
                </a:solidFill>
                <a:latin typeface="Calibri" pitchFamily="34" charset="0"/>
                <a:ea typeface="MS Gothic" pitchFamily="49" charset="-128"/>
              </a:rPr>
              <a:t>lele</a:t>
            </a:r>
            <a:r>
              <a:rPr lang="en-US" sz="2600" dirty="0">
                <a:solidFill>
                  <a:prstClr val="black"/>
                </a:solidFill>
                <a:latin typeface="Calibri" pitchFamily="34" charset="0"/>
                <a:ea typeface="MS Gothic" pitchFamily="49" charset="-128"/>
              </a:rPr>
              <a:t>, </a:t>
            </a:r>
            <a:r>
              <a:rPr lang="en-US" sz="2600" dirty="0" err="1">
                <a:solidFill>
                  <a:prstClr val="black"/>
                </a:solidFill>
                <a:latin typeface="Calibri" pitchFamily="34" charset="0"/>
                <a:ea typeface="MS Gothic" pitchFamily="49" charset="-128"/>
              </a:rPr>
              <a:t>patin</a:t>
            </a:r>
            <a:r>
              <a:rPr lang="en-US" sz="2600" dirty="0">
                <a:solidFill>
                  <a:prstClr val="black"/>
                </a:solidFill>
                <a:latin typeface="Calibri" pitchFamily="34" charset="0"/>
                <a:ea typeface="MS Gothic" pitchFamily="49" charset="-128"/>
              </a:rPr>
              <a:t>, </a:t>
            </a:r>
            <a:r>
              <a:rPr lang="en-US" sz="2600" dirty="0" err="1">
                <a:solidFill>
                  <a:prstClr val="black"/>
                </a:solidFill>
                <a:latin typeface="Calibri" pitchFamily="34" charset="0"/>
                <a:ea typeface="MS Gothic" pitchFamily="49" charset="-128"/>
              </a:rPr>
              <a:t>karper</a:t>
            </a:r>
            <a:r>
              <a:rPr lang="en-US" sz="2600" dirty="0">
                <a:solidFill>
                  <a:prstClr val="black"/>
                </a:solidFill>
                <a:latin typeface="Calibri" pitchFamily="34" charset="0"/>
                <a:ea typeface="MS Gothic" pitchFamily="49" charset="-128"/>
              </a:rPr>
              <a:t>, </a:t>
            </a:r>
            <a:r>
              <a:rPr lang="en-US" sz="2600" dirty="0">
                <a:solidFill>
                  <a:prstClr val="black"/>
                </a:solidFill>
                <a:latin typeface="Calibri" pitchFamily="34" charset="0"/>
                <a:ea typeface="MS Gothic" pitchFamily="49" charset="-128"/>
                <a:cs typeface="Arial" charset="0"/>
              </a:rPr>
              <a:t> </a:t>
            </a:r>
          </a:p>
          <a:p>
            <a:pPr marL="395288" indent="-395288" defTabSz="801688" fontAlgn="base">
              <a:lnSpc>
                <a:spcPct val="90000"/>
              </a:lnSpc>
              <a:spcBef>
                <a:spcPct val="20000"/>
              </a:spcBef>
              <a:spcAft>
                <a:spcPct val="0"/>
              </a:spcAft>
              <a:tabLst>
                <a:tab pos="395288" algn="l"/>
              </a:tabLst>
              <a:defRPr/>
            </a:pPr>
            <a:r>
              <a:rPr lang="en-US" sz="2600" b="1" dirty="0">
                <a:solidFill>
                  <a:prstClr val="black"/>
                </a:solidFill>
                <a:latin typeface="Calibri" pitchFamily="34" charset="0"/>
                <a:ea typeface="MS Gothic" pitchFamily="49" charset="-128"/>
                <a:cs typeface="Arial" charset="0"/>
              </a:rPr>
              <a:t>3. </a:t>
            </a:r>
            <a:r>
              <a:rPr lang="en-US" sz="2600" b="1" dirty="0" err="1">
                <a:solidFill>
                  <a:prstClr val="black"/>
                </a:solidFill>
                <a:latin typeface="Calibri" pitchFamily="34" charset="0"/>
                <a:ea typeface="MS Gothic" pitchFamily="49" charset="-128"/>
                <a:cs typeface="Arial" charset="0"/>
              </a:rPr>
              <a:t>Komoditas</a:t>
            </a:r>
            <a:r>
              <a:rPr lang="en-US" sz="2600" b="1" dirty="0">
                <a:solidFill>
                  <a:prstClr val="black"/>
                </a:solidFill>
                <a:latin typeface="Calibri" pitchFamily="34" charset="0"/>
                <a:ea typeface="MS Gothic" pitchFamily="49" charset="-128"/>
                <a:cs typeface="Arial" charset="0"/>
              </a:rPr>
              <a:t> </a:t>
            </a:r>
            <a:r>
              <a:rPr lang="en-US" sz="2600" b="1" dirty="0" err="1">
                <a:solidFill>
                  <a:prstClr val="black"/>
                </a:solidFill>
                <a:latin typeface="Calibri" pitchFamily="34" charset="0"/>
                <a:ea typeface="MS Gothic" pitchFamily="49" charset="-128"/>
                <a:cs typeface="Arial" charset="0"/>
              </a:rPr>
              <a:t>perikanan</a:t>
            </a:r>
            <a:r>
              <a:rPr lang="en-US" sz="2600" b="1" dirty="0">
                <a:solidFill>
                  <a:prstClr val="black"/>
                </a:solidFill>
                <a:latin typeface="Calibri" pitchFamily="34" charset="0"/>
                <a:ea typeface="MS Gothic" pitchFamily="49" charset="-128"/>
                <a:cs typeface="Arial" charset="0"/>
              </a:rPr>
              <a:t> </a:t>
            </a:r>
            <a:r>
              <a:rPr lang="en-US" sz="2600" b="1" dirty="0" err="1">
                <a:solidFill>
                  <a:prstClr val="black"/>
                </a:solidFill>
                <a:latin typeface="Calibri" pitchFamily="34" charset="0"/>
                <a:ea typeface="MS Gothic" pitchFamily="49" charset="-128"/>
                <a:cs typeface="Arial" charset="0"/>
              </a:rPr>
              <a:t>tangkap</a:t>
            </a:r>
            <a:r>
              <a:rPr lang="en-US" sz="2600" b="1" dirty="0">
                <a:solidFill>
                  <a:prstClr val="black"/>
                </a:solidFill>
                <a:latin typeface="Calibri" pitchFamily="34" charset="0"/>
                <a:ea typeface="MS Gothic" pitchFamily="49" charset="-128"/>
                <a:cs typeface="Arial" charset="0"/>
              </a:rPr>
              <a:t> : </a:t>
            </a:r>
            <a:r>
              <a:rPr lang="en-US" sz="2600" dirty="0" err="1">
                <a:solidFill>
                  <a:prstClr val="black"/>
                </a:solidFill>
                <a:latin typeface="Calibri" pitchFamily="34" charset="0"/>
                <a:ea typeface="MS Gothic" pitchFamily="49" charset="-128"/>
              </a:rPr>
              <a:t>t</a:t>
            </a:r>
            <a:r>
              <a:rPr lang="en-US" sz="2600" dirty="0" err="1">
                <a:solidFill>
                  <a:prstClr val="black"/>
                </a:solidFill>
                <a:latin typeface="Calibri" pitchFamily="34" charset="0"/>
                <a:ea typeface="MS Gothic" pitchFamily="49" charset="-128"/>
                <a:cs typeface="Arial" charset="0"/>
              </a:rPr>
              <a:t>ongkol</a:t>
            </a:r>
            <a:r>
              <a:rPr lang="en-US" sz="2600" dirty="0">
                <a:solidFill>
                  <a:prstClr val="black"/>
                </a:solidFill>
                <a:latin typeface="Calibri" pitchFamily="34" charset="0"/>
                <a:ea typeface="MS Gothic" pitchFamily="49" charset="-128"/>
                <a:cs typeface="Arial" charset="0"/>
              </a:rPr>
              <a:t>, </a:t>
            </a:r>
            <a:r>
              <a:rPr lang="en-US" sz="2600" dirty="0" err="1">
                <a:solidFill>
                  <a:prstClr val="black"/>
                </a:solidFill>
                <a:latin typeface="Calibri" pitchFamily="34" charset="0"/>
                <a:ea typeface="MS Gothic" pitchFamily="49" charset="-128"/>
                <a:cs typeface="Arial" charset="0"/>
              </a:rPr>
              <a:t>cakalang</a:t>
            </a:r>
            <a:r>
              <a:rPr lang="en-US" sz="2600" dirty="0">
                <a:solidFill>
                  <a:prstClr val="black"/>
                </a:solidFill>
                <a:latin typeface="Calibri" pitchFamily="34" charset="0"/>
                <a:ea typeface="MS Gothic" pitchFamily="49" charset="-128"/>
                <a:cs typeface="Arial" charset="0"/>
              </a:rPr>
              <a:t>, </a:t>
            </a:r>
            <a:r>
              <a:rPr lang="en-US" sz="2600" dirty="0" err="1">
                <a:solidFill>
                  <a:prstClr val="black"/>
                </a:solidFill>
                <a:latin typeface="Calibri" pitchFamily="34" charset="0"/>
                <a:ea typeface="MS Gothic" pitchFamily="49" charset="-128"/>
                <a:cs typeface="Arial" charset="0"/>
              </a:rPr>
              <a:t>teri</a:t>
            </a:r>
            <a:r>
              <a:rPr lang="en-US" sz="2600" dirty="0">
                <a:solidFill>
                  <a:prstClr val="black"/>
                </a:solidFill>
                <a:latin typeface="Calibri" pitchFamily="34" charset="0"/>
                <a:ea typeface="MS Gothic" pitchFamily="49" charset="-128"/>
                <a:cs typeface="Arial" charset="0"/>
              </a:rPr>
              <a:t>, </a:t>
            </a:r>
            <a:r>
              <a:rPr lang="en-US" sz="2600" dirty="0" err="1">
                <a:solidFill>
                  <a:prstClr val="black"/>
                </a:solidFill>
                <a:latin typeface="Calibri" pitchFamily="34" charset="0"/>
                <a:ea typeface="MS Gothic" pitchFamily="49" charset="-128"/>
                <a:cs typeface="Arial" charset="0"/>
              </a:rPr>
              <a:t>cumi</a:t>
            </a:r>
            <a:r>
              <a:rPr lang="en-US" sz="2600" dirty="0">
                <a:solidFill>
                  <a:prstClr val="black"/>
                </a:solidFill>
                <a:latin typeface="Calibri" pitchFamily="34" charset="0"/>
                <a:ea typeface="MS Gothic" pitchFamily="49" charset="-128"/>
                <a:cs typeface="Arial" charset="0"/>
              </a:rPr>
              <a:t>, </a:t>
            </a:r>
            <a:r>
              <a:rPr lang="en-US" sz="2600" dirty="0" err="1">
                <a:solidFill>
                  <a:prstClr val="black"/>
                </a:solidFill>
                <a:latin typeface="Calibri" pitchFamily="34" charset="0"/>
                <a:ea typeface="MS Gothic" pitchFamily="49" charset="-128"/>
                <a:cs typeface="Arial" charset="0"/>
              </a:rPr>
              <a:t>layang</a:t>
            </a:r>
            <a:r>
              <a:rPr lang="en-US" sz="2600" dirty="0">
                <a:solidFill>
                  <a:prstClr val="black"/>
                </a:solidFill>
                <a:latin typeface="Calibri" pitchFamily="34" charset="0"/>
                <a:ea typeface="MS Gothic" pitchFamily="49" charset="-128"/>
                <a:cs typeface="Arial" charset="0"/>
              </a:rPr>
              <a:t>, </a:t>
            </a:r>
            <a:r>
              <a:rPr lang="en-US" sz="2600" dirty="0" err="1">
                <a:solidFill>
                  <a:prstClr val="black"/>
                </a:solidFill>
                <a:latin typeface="Calibri" pitchFamily="34" charset="0"/>
                <a:ea typeface="MS Gothic" pitchFamily="49" charset="-128"/>
                <a:cs typeface="Arial" charset="0"/>
              </a:rPr>
              <a:t>madidihang</a:t>
            </a:r>
            <a:r>
              <a:rPr lang="en-US" sz="2600" dirty="0">
                <a:solidFill>
                  <a:prstClr val="black"/>
                </a:solidFill>
                <a:latin typeface="Calibri" pitchFamily="34" charset="0"/>
                <a:ea typeface="MS Gothic" pitchFamily="49" charset="-128"/>
                <a:cs typeface="Arial" charset="0"/>
              </a:rPr>
              <a:t>   </a:t>
            </a:r>
          </a:p>
          <a:p>
            <a:pPr marL="395288" indent="-395288" defTabSz="801688" fontAlgn="base">
              <a:lnSpc>
                <a:spcPct val="90000"/>
              </a:lnSpc>
              <a:spcBef>
                <a:spcPct val="20000"/>
              </a:spcBef>
              <a:spcAft>
                <a:spcPct val="0"/>
              </a:spcAft>
              <a:tabLst>
                <a:tab pos="395288" algn="l"/>
              </a:tabLst>
              <a:defRPr/>
            </a:pPr>
            <a:r>
              <a:rPr lang="en-US" sz="2600" b="1" dirty="0">
                <a:solidFill>
                  <a:prstClr val="black"/>
                </a:solidFill>
                <a:latin typeface="Calibri" pitchFamily="34" charset="0"/>
                <a:ea typeface="MS Gothic" pitchFamily="49" charset="-128"/>
                <a:cs typeface="Arial" charset="0"/>
              </a:rPr>
              <a:t>4. </a:t>
            </a:r>
            <a:r>
              <a:rPr lang="en-US" sz="2600" b="1" dirty="0" err="1">
                <a:solidFill>
                  <a:prstClr val="black"/>
                </a:solidFill>
                <a:latin typeface="Calibri" pitchFamily="34" charset="0"/>
                <a:ea typeface="MS Gothic" pitchFamily="49" charset="-128"/>
                <a:cs typeface="Arial" charset="0"/>
              </a:rPr>
              <a:t>Komoditas</a:t>
            </a:r>
            <a:r>
              <a:rPr lang="en-US" sz="2600" b="1" dirty="0">
                <a:solidFill>
                  <a:prstClr val="black"/>
                </a:solidFill>
                <a:latin typeface="Calibri" pitchFamily="34" charset="0"/>
                <a:ea typeface="MS Gothic" pitchFamily="49" charset="-128"/>
                <a:cs typeface="Arial" charset="0"/>
              </a:rPr>
              <a:t> </a:t>
            </a:r>
            <a:r>
              <a:rPr lang="en-US" sz="2600" b="1" dirty="0" err="1">
                <a:solidFill>
                  <a:prstClr val="black"/>
                </a:solidFill>
                <a:latin typeface="Calibri" pitchFamily="34" charset="0"/>
                <a:ea typeface="MS Gothic" pitchFamily="49" charset="-128"/>
                <a:cs typeface="Arial" charset="0"/>
              </a:rPr>
              <a:t>olahan</a:t>
            </a:r>
            <a:r>
              <a:rPr lang="en-US" sz="2600" b="1" dirty="0">
                <a:solidFill>
                  <a:prstClr val="black"/>
                </a:solidFill>
                <a:latin typeface="Calibri" pitchFamily="34" charset="0"/>
                <a:ea typeface="MS Gothic" pitchFamily="49" charset="-128"/>
                <a:cs typeface="Arial" charset="0"/>
              </a:rPr>
              <a:t> </a:t>
            </a:r>
            <a:r>
              <a:rPr lang="en-US" sz="2600" b="1" dirty="0" err="1">
                <a:solidFill>
                  <a:prstClr val="black"/>
                </a:solidFill>
                <a:latin typeface="Calibri" pitchFamily="34" charset="0"/>
                <a:ea typeface="MS Gothic" pitchFamily="49" charset="-128"/>
                <a:cs typeface="Arial" charset="0"/>
              </a:rPr>
              <a:t>perikanan</a:t>
            </a:r>
            <a:r>
              <a:rPr lang="en-US" sz="2600" b="1" dirty="0">
                <a:solidFill>
                  <a:prstClr val="black"/>
                </a:solidFill>
                <a:latin typeface="Calibri" pitchFamily="34" charset="0"/>
                <a:ea typeface="MS Gothic" pitchFamily="49" charset="-128"/>
                <a:cs typeface="Arial" charset="0"/>
              </a:rPr>
              <a:t> : </a:t>
            </a:r>
            <a:r>
              <a:rPr lang="en-US" sz="2600" dirty="0" err="1">
                <a:solidFill>
                  <a:prstClr val="black"/>
                </a:solidFill>
                <a:latin typeface="Calibri" pitchFamily="34" charset="0"/>
                <a:ea typeface="MS Gothic" pitchFamily="49" charset="-128"/>
                <a:cs typeface="Arial" charset="0"/>
              </a:rPr>
              <a:t>sudang</a:t>
            </a:r>
            <a:r>
              <a:rPr lang="en-US" sz="2600" dirty="0">
                <a:solidFill>
                  <a:prstClr val="black"/>
                </a:solidFill>
                <a:latin typeface="Calibri" pitchFamily="34" charset="0"/>
                <a:ea typeface="MS Gothic" pitchFamily="49" charset="-128"/>
                <a:cs typeface="Arial" charset="0"/>
              </a:rPr>
              <a:t> </a:t>
            </a:r>
            <a:r>
              <a:rPr lang="en-US" sz="2600" dirty="0" err="1">
                <a:solidFill>
                  <a:prstClr val="black"/>
                </a:solidFill>
                <a:latin typeface="Calibri" pitchFamily="34" charset="0"/>
                <a:ea typeface="MS Gothic" pitchFamily="49" charset="-128"/>
                <a:cs typeface="Arial" charset="0"/>
              </a:rPr>
              <a:t>lepet</a:t>
            </a:r>
            <a:r>
              <a:rPr lang="en-US" sz="2600" dirty="0">
                <a:solidFill>
                  <a:prstClr val="black"/>
                </a:solidFill>
                <a:latin typeface="Calibri" pitchFamily="34" charset="0"/>
                <a:ea typeface="MS Gothic" pitchFamily="49" charset="-128"/>
                <a:cs typeface="Arial" charset="0"/>
              </a:rPr>
              <a:t>, krupuk </a:t>
            </a:r>
            <a:r>
              <a:rPr lang="en-US" sz="2600" dirty="0" err="1">
                <a:solidFill>
                  <a:prstClr val="black"/>
                </a:solidFill>
                <a:latin typeface="Calibri" pitchFamily="34" charset="0"/>
                <a:ea typeface="MS Gothic" pitchFamily="49" charset="-128"/>
                <a:cs typeface="Arial" charset="0"/>
              </a:rPr>
              <a:t>kulit</a:t>
            </a:r>
            <a:r>
              <a:rPr lang="en-US" sz="2600" dirty="0">
                <a:solidFill>
                  <a:prstClr val="black"/>
                </a:solidFill>
                <a:latin typeface="Calibri" pitchFamily="34" charset="0"/>
                <a:ea typeface="MS Gothic" pitchFamily="49" charset="-128"/>
                <a:cs typeface="Arial" charset="0"/>
              </a:rPr>
              <a:t> </a:t>
            </a:r>
            <a:r>
              <a:rPr lang="en-US" sz="2600" dirty="0" err="1">
                <a:solidFill>
                  <a:prstClr val="black"/>
                </a:solidFill>
                <a:latin typeface="Calibri" pitchFamily="34" charset="0"/>
                <a:ea typeface="MS Gothic" pitchFamily="49" charset="-128"/>
                <a:cs typeface="Arial" charset="0"/>
              </a:rPr>
              <a:t>ikan</a:t>
            </a:r>
            <a:r>
              <a:rPr lang="en-US" sz="2600" dirty="0">
                <a:solidFill>
                  <a:prstClr val="black"/>
                </a:solidFill>
                <a:latin typeface="Calibri" pitchFamily="34" charset="0"/>
                <a:ea typeface="MS Gothic" pitchFamily="49" charset="-128"/>
                <a:cs typeface="Arial" charset="0"/>
              </a:rPr>
              <a:t>, </a:t>
            </a:r>
            <a:r>
              <a:rPr lang="en-US" sz="2600" dirty="0" err="1">
                <a:solidFill>
                  <a:prstClr val="black"/>
                </a:solidFill>
                <a:latin typeface="Calibri" pitchFamily="34" charset="0"/>
                <a:ea typeface="MS Gothic" pitchFamily="49" charset="-128"/>
                <a:cs typeface="Arial" charset="0"/>
              </a:rPr>
              <a:t>abon</a:t>
            </a:r>
            <a:r>
              <a:rPr lang="en-US" sz="2600" dirty="0">
                <a:solidFill>
                  <a:prstClr val="black"/>
                </a:solidFill>
                <a:latin typeface="Calibri" pitchFamily="34" charset="0"/>
                <a:ea typeface="MS Gothic" pitchFamily="49" charset="-128"/>
                <a:cs typeface="Arial" charset="0"/>
              </a:rPr>
              <a:t> </a:t>
            </a:r>
            <a:r>
              <a:rPr lang="en-US" sz="2600" dirty="0" err="1">
                <a:solidFill>
                  <a:prstClr val="black"/>
                </a:solidFill>
                <a:latin typeface="Calibri" pitchFamily="34" charset="0"/>
                <a:ea typeface="MS Gothic" pitchFamily="49" charset="-128"/>
                <a:cs typeface="Arial" charset="0"/>
              </a:rPr>
              <a:t>ikan</a:t>
            </a:r>
            <a:r>
              <a:rPr lang="en-US" sz="2600" dirty="0">
                <a:solidFill>
                  <a:prstClr val="black"/>
                </a:solidFill>
                <a:latin typeface="Calibri" pitchFamily="34" charset="0"/>
                <a:ea typeface="MS Gothic" pitchFamily="49" charset="-128"/>
                <a:cs typeface="Arial" charset="0"/>
              </a:rPr>
              <a:t>, </a:t>
            </a:r>
            <a:r>
              <a:rPr lang="en-US" sz="2600" dirty="0" err="1">
                <a:solidFill>
                  <a:prstClr val="black"/>
                </a:solidFill>
                <a:latin typeface="Calibri" pitchFamily="34" charset="0"/>
                <a:ea typeface="MS Gothic" pitchFamily="49" charset="-128"/>
                <a:cs typeface="Arial" charset="0"/>
              </a:rPr>
              <a:t>dodol</a:t>
            </a:r>
            <a:r>
              <a:rPr lang="en-US" sz="2600" dirty="0">
                <a:solidFill>
                  <a:prstClr val="black"/>
                </a:solidFill>
                <a:latin typeface="Calibri" pitchFamily="34" charset="0"/>
                <a:ea typeface="MS Gothic" pitchFamily="49" charset="-128"/>
                <a:cs typeface="Arial" charset="0"/>
              </a:rPr>
              <a:t> </a:t>
            </a:r>
            <a:r>
              <a:rPr lang="en-US" sz="2600" dirty="0" err="1">
                <a:solidFill>
                  <a:prstClr val="black"/>
                </a:solidFill>
                <a:latin typeface="Calibri" pitchFamily="34" charset="0"/>
                <a:ea typeface="MS Gothic" pitchFamily="49" charset="-128"/>
                <a:cs typeface="Arial" charset="0"/>
              </a:rPr>
              <a:t>rumput</a:t>
            </a:r>
            <a:r>
              <a:rPr lang="en-US" sz="2600" dirty="0">
                <a:solidFill>
                  <a:prstClr val="black"/>
                </a:solidFill>
                <a:latin typeface="Calibri" pitchFamily="34" charset="0"/>
                <a:ea typeface="MS Gothic" pitchFamily="49" charset="-128"/>
                <a:cs typeface="Arial" charset="0"/>
              </a:rPr>
              <a:t> </a:t>
            </a:r>
            <a:r>
              <a:rPr lang="en-US" sz="2600" dirty="0" err="1">
                <a:solidFill>
                  <a:prstClr val="black"/>
                </a:solidFill>
                <a:latin typeface="Calibri" pitchFamily="34" charset="0"/>
                <a:ea typeface="MS Gothic" pitchFamily="49" charset="-128"/>
                <a:cs typeface="Arial" charset="0"/>
              </a:rPr>
              <a:t>laut</a:t>
            </a:r>
            <a:r>
              <a:rPr lang="en-US" sz="2600" dirty="0">
                <a:solidFill>
                  <a:prstClr val="black"/>
                </a:solidFill>
                <a:latin typeface="Calibri" pitchFamily="34" charset="0"/>
                <a:ea typeface="MS Gothic" pitchFamily="49" charset="-128"/>
                <a:cs typeface="Arial" charset="0"/>
              </a:rPr>
              <a:t>, </a:t>
            </a:r>
            <a:r>
              <a:rPr lang="en-US" sz="2600" dirty="0" err="1">
                <a:solidFill>
                  <a:prstClr val="black"/>
                </a:solidFill>
                <a:latin typeface="Calibri" pitchFamily="34" charset="0"/>
                <a:ea typeface="MS Gothic" pitchFamily="49" charset="-128"/>
                <a:cs typeface="Arial" charset="0"/>
              </a:rPr>
              <a:t>pindang</a:t>
            </a:r>
            <a:endParaRPr lang="en-US" sz="2600" dirty="0">
              <a:solidFill>
                <a:prstClr val="black"/>
              </a:solidFill>
              <a:latin typeface="Calibri" pitchFamily="34" charset="0"/>
              <a:ea typeface="MS Gothic" pitchFamily="49" charset="-128"/>
              <a:cs typeface="Arial" charset="0"/>
            </a:endParaRPr>
          </a:p>
          <a:p>
            <a:pPr marL="395288" indent="-395288" defTabSz="801688" fontAlgn="base">
              <a:lnSpc>
                <a:spcPct val="90000"/>
              </a:lnSpc>
              <a:spcBef>
                <a:spcPct val="20000"/>
              </a:spcBef>
              <a:spcAft>
                <a:spcPct val="0"/>
              </a:spcAft>
              <a:tabLst>
                <a:tab pos="395288" algn="l"/>
              </a:tabLst>
              <a:defRPr/>
            </a:pPr>
            <a:r>
              <a:rPr lang="en-US" sz="2600" b="1" dirty="0">
                <a:solidFill>
                  <a:prstClr val="black"/>
                </a:solidFill>
                <a:latin typeface="Calibri" pitchFamily="34" charset="0"/>
                <a:ea typeface="MS Gothic" pitchFamily="49" charset="-128"/>
              </a:rPr>
              <a:t>5.	Garam : </a:t>
            </a:r>
            <a:r>
              <a:rPr lang="en-US" sz="2600" dirty="0" err="1">
                <a:solidFill>
                  <a:prstClr val="black"/>
                </a:solidFill>
                <a:latin typeface="Calibri" pitchFamily="34" charset="0"/>
                <a:ea typeface="MS Gothic" pitchFamily="49" charset="-128"/>
              </a:rPr>
              <a:t>Potensi</a:t>
            </a:r>
            <a:r>
              <a:rPr lang="en-US" sz="2600" dirty="0">
                <a:solidFill>
                  <a:prstClr val="black"/>
                </a:solidFill>
                <a:latin typeface="Calibri" pitchFamily="34" charset="0"/>
                <a:ea typeface="MS Gothic" pitchFamily="49" charset="-128"/>
              </a:rPr>
              <a:t> 174,81 Ha di </a:t>
            </a:r>
            <a:r>
              <a:rPr lang="en-US" sz="2600" dirty="0" err="1">
                <a:solidFill>
                  <a:prstClr val="black"/>
                </a:solidFill>
                <a:latin typeface="Calibri" pitchFamily="34" charset="0"/>
                <a:ea typeface="MS Gothic" pitchFamily="49" charset="-128"/>
              </a:rPr>
              <a:t>Kecamatan</a:t>
            </a:r>
            <a:r>
              <a:rPr lang="en-US" sz="2600" dirty="0">
                <a:solidFill>
                  <a:prstClr val="black"/>
                </a:solidFill>
                <a:latin typeface="Calibri" pitchFamily="34" charset="0"/>
                <a:ea typeface="MS Gothic" pitchFamily="49" charset="-128"/>
              </a:rPr>
              <a:t> </a:t>
            </a:r>
            <a:r>
              <a:rPr lang="en-US" sz="2600" dirty="0" err="1">
                <a:solidFill>
                  <a:prstClr val="black"/>
                </a:solidFill>
                <a:latin typeface="Calibri" pitchFamily="34" charset="0"/>
                <a:ea typeface="MS Gothic" pitchFamily="49" charset="-128"/>
              </a:rPr>
              <a:t>Gerokgak</a:t>
            </a:r>
            <a:r>
              <a:rPr lang="en-US" sz="2600" dirty="0">
                <a:solidFill>
                  <a:prstClr val="black"/>
                </a:solidFill>
                <a:latin typeface="Calibri" pitchFamily="34" charset="0"/>
                <a:ea typeface="MS Gothic" pitchFamily="49" charset="-128"/>
              </a:rPr>
              <a:t> dan </a:t>
            </a:r>
            <a:r>
              <a:rPr lang="en-US" sz="2600" dirty="0" err="1">
                <a:solidFill>
                  <a:prstClr val="black"/>
                </a:solidFill>
                <a:latin typeface="Calibri" pitchFamily="34" charset="0"/>
                <a:ea typeface="MS Gothic" pitchFamily="49" charset="-128"/>
              </a:rPr>
              <a:t>Tejakula</a:t>
            </a:r>
            <a:r>
              <a:rPr lang="en-US" sz="2600" dirty="0">
                <a:solidFill>
                  <a:prstClr val="black"/>
                </a:solidFill>
                <a:latin typeface="Calibri" pitchFamily="34" charset="0"/>
                <a:ea typeface="MS Gothic" pitchFamily="49" charset="-128"/>
              </a:rPr>
              <a:t>, </a:t>
            </a:r>
            <a:r>
              <a:rPr lang="en-US" sz="2600" dirty="0" err="1">
                <a:solidFill>
                  <a:prstClr val="black"/>
                </a:solidFill>
                <a:latin typeface="Calibri" pitchFamily="34" charset="0"/>
                <a:ea typeface="MS Gothic" pitchFamily="49" charset="-128"/>
              </a:rPr>
              <a:t>dengan</a:t>
            </a:r>
            <a:r>
              <a:rPr lang="en-US" sz="2600" dirty="0">
                <a:solidFill>
                  <a:prstClr val="black"/>
                </a:solidFill>
                <a:latin typeface="Calibri" pitchFamily="34" charset="0"/>
                <a:ea typeface="MS Gothic" pitchFamily="49" charset="-128"/>
              </a:rPr>
              <a:t> </a:t>
            </a:r>
            <a:r>
              <a:rPr lang="en-US" sz="2600" dirty="0" err="1">
                <a:solidFill>
                  <a:prstClr val="black"/>
                </a:solidFill>
                <a:latin typeface="Calibri" pitchFamily="34" charset="0"/>
                <a:ea typeface="MS Gothic" pitchFamily="49" charset="-128"/>
              </a:rPr>
              <a:t>produksi</a:t>
            </a:r>
            <a:r>
              <a:rPr lang="en-US" sz="2600" dirty="0">
                <a:solidFill>
                  <a:prstClr val="black"/>
                </a:solidFill>
                <a:latin typeface="Calibri" pitchFamily="34" charset="0"/>
                <a:ea typeface="MS Gothic" pitchFamily="49" charset="-128"/>
              </a:rPr>
              <a:t> 9.194 Ton </a:t>
            </a:r>
            <a:r>
              <a:rPr lang="en-US" sz="2600" dirty="0" err="1">
                <a:solidFill>
                  <a:prstClr val="black"/>
                </a:solidFill>
                <a:latin typeface="Calibri" pitchFamily="34" charset="0"/>
                <a:ea typeface="MS Gothic" pitchFamily="49" charset="-128"/>
              </a:rPr>
              <a:t>berupa</a:t>
            </a:r>
            <a:r>
              <a:rPr lang="en-US" sz="2600" dirty="0">
                <a:solidFill>
                  <a:prstClr val="black"/>
                </a:solidFill>
                <a:latin typeface="Calibri" pitchFamily="34" charset="0"/>
                <a:ea typeface="MS Gothic" pitchFamily="49" charset="-128"/>
              </a:rPr>
              <a:t> garam </a:t>
            </a:r>
            <a:r>
              <a:rPr lang="en-US" sz="2600" dirty="0" err="1">
                <a:solidFill>
                  <a:prstClr val="black"/>
                </a:solidFill>
                <a:latin typeface="Calibri" pitchFamily="34" charset="0"/>
                <a:ea typeface="MS Gothic" pitchFamily="49" charset="-128"/>
              </a:rPr>
              <a:t>krosok</a:t>
            </a:r>
            <a:r>
              <a:rPr lang="en-US" sz="2600" dirty="0">
                <a:solidFill>
                  <a:prstClr val="black"/>
                </a:solidFill>
                <a:latin typeface="Calibri" pitchFamily="34" charset="0"/>
                <a:ea typeface="MS Gothic" pitchFamily="49" charset="-128"/>
              </a:rPr>
              <a:t> </a:t>
            </a:r>
            <a:r>
              <a:rPr lang="en-US" sz="2600" dirty="0" err="1">
                <a:solidFill>
                  <a:prstClr val="black"/>
                </a:solidFill>
                <a:latin typeface="Calibri" pitchFamily="34" charset="0"/>
                <a:ea typeface="MS Gothic" pitchFamily="49" charset="-128"/>
              </a:rPr>
              <a:t>untuk</a:t>
            </a:r>
            <a:r>
              <a:rPr lang="en-US" sz="2600" dirty="0">
                <a:solidFill>
                  <a:prstClr val="black"/>
                </a:solidFill>
                <a:latin typeface="Calibri" pitchFamily="34" charset="0"/>
                <a:ea typeface="MS Gothic" pitchFamily="49" charset="-128"/>
              </a:rPr>
              <a:t> </a:t>
            </a:r>
            <a:r>
              <a:rPr lang="en-US" sz="2600" dirty="0" err="1">
                <a:solidFill>
                  <a:prstClr val="black"/>
                </a:solidFill>
                <a:latin typeface="Calibri" pitchFamily="34" charset="0"/>
                <a:ea typeface="MS Gothic" pitchFamily="49" charset="-128"/>
              </a:rPr>
              <a:t>konsumsi</a:t>
            </a:r>
            <a:r>
              <a:rPr lang="en-US" sz="2600" dirty="0">
                <a:solidFill>
                  <a:prstClr val="black"/>
                </a:solidFill>
                <a:latin typeface="Calibri" pitchFamily="34" charset="0"/>
                <a:ea typeface="MS Gothic" pitchFamily="49" charset="-128"/>
              </a:rPr>
              <a:t> dan 21,5 Ton garam pyramid </a:t>
            </a:r>
            <a:r>
              <a:rPr lang="en-US" sz="2600" dirty="0" err="1">
                <a:solidFill>
                  <a:prstClr val="black"/>
                </a:solidFill>
                <a:latin typeface="Calibri" pitchFamily="34" charset="0"/>
                <a:ea typeface="MS Gothic" pitchFamily="49" charset="-128"/>
              </a:rPr>
              <a:t>untuk</a:t>
            </a:r>
            <a:r>
              <a:rPr lang="en-US" sz="2600" dirty="0">
                <a:solidFill>
                  <a:prstClr val="black"/>
                </a:solidFill>
                <a:latin typeface="Calibri" pitchFamily="34" charset="0"/>
                <a:ea typeface="MS Gothic" pitchFamily="49" charset="-128"/>
              </a:rPr>
              <a:t> spa yang </a:t>
            </a:r>
            <a:r>
              <a:rPr lang="en-US" sz="2600" dirty="0" err="1">
                <a:solidFill>
                  <a:prstClr val="black"/>
                </a:solidFill>
                <a:latin typeface="Calibri" pitchFamily="34" charset="0"/>
                <a:ea typeface="MS Gothic" pitchFamily="49" charset="-128"/>
              </a:rPr>
              <a:t>dieksport</a:t>
            </a:r>
            <a:r>
              <a:rPr lang="en-US" sz="2600" dirty="0">
                <a:solidFill>
                  <a:prstClr val="black"/>
                </a:solidFill>
                <a:latin typeface="Calibri" pitchFamily="34" charset="0"/>
                <a:ea typeface="MS Gothic" pitchFamily="49" charset="-128"/>
              </a:rPr>
              <a:t> </a:t>
            </a:r>
            <a:r>
              <a:rPr lang="en-US" sz="2600" dirty="0" err="1">
                <a:solidFill>
                  <a:prstClr val="black"/>
                </a:solidFill>
                <a:latin typeface="Calibri" pitchFamily="34" charset="0"/>
                <a:ea typeface="MS Gothic" pitchFamily="49" charset="-128"/>
              </a:rPr>
              <a:t>ke</a:t>
            </a:r>
            <a:r>
              <a:rPr lang="en-US" sz="2600" dirty="0">
                <a:solidFill>
                  <a:prstClr val="black"/>
                </a:solidFill>
                <a:latin typeface="Calibri" pitchFamily="34" charset="0"/>
                <a:ea typeface="MS Gothic" pitchFamily="49" charset="-128"/>
              </a:rPr>
              <a:t> </a:t>
            </a:r>
            <a:r>
              <a:rPr lang="en-US" sz="2600" dirty="0" err="1">
                <a:solidFill>
                  <a:prstClr val="black"/>
                </a:solidFill>
                <a:latin typeface="Calibri" pitchFamily="34" charset="0"/>
                <a:ea typeface="MS Gothic" pitchFamily="49" charset="-128"/>
              </a:rPr>
              <a:t>Eropa</a:t>
            </a:r>
            <a:r>
              <a:rPr lang="en-US" sz="2600" dirty="0">
                <a:solidFill>
                  <a:prstClr val="black"/>
                </a:solidFill>
                <a:latin typeface="Calibri" pitchFamily="34" charset="0"/>
                <a:ea typeface="MS Gothic" pitchFamily="49" charset="-128"/>
              </a:rPr>
              <a:t>, dan </a:t>
            </a:r>
            <a:r>
              <a:rPr lang="en-US" sz="2600" dirty="0" err="1">
                <a:solidFill>
                  <a:prstClr val="black"/>
                </a:solidFill>
                <a:latin typeface="Calibri" pitchFamily="34" charset="0"/>
                <a:ea typeface="MS Gothic" pitchFamily="49" charset="-128"/>
              </a:rPr>
              <a:t>Jepang</a:t>
            </a:r>
            <a:endParaRPr lang="en-US" sz="2600" dirty="0">
              <a:solidFill>
                <a:prstClr val="black"/>
              </a:solidFill>
              <a:latin typeface="Calibri" pitchFamily="34" charset="0"/>
              <a:ea typeface="MS Gothic" pitchFamily="49" charset="-128"/>
              <a:cs typeface="Arial" charset="0"/>
            </a:endParaRPr>
          </a:p>
          <a:p>
            <a:pPr marL="395288" indent="-395288" defTabSz="801688" fontAlgn="base">
              <a:lnSpc>
                <a:spcPct val="90000"/>
              </a:lnSpc>
              <a:spcBef>
                <a:spcPct val="20000"/>
              </a:spcBef>
              <a:spcAft>
                <a:spcPct val="0"/>
              </a:spcAft>
              <a:tabLst>
                <a:tab pos="395288" algn="l"/>
              </a:tabLst>
              <a:defRPr/>
            </a:pPr>
            <a:r>
              <a:rPr lang="en-US" sz="2800" b="1" dirty="0">
                <a:solidFill>
                  <a:prstClr val="black"/>
                </a:solidFill>
                <a:latin typeface="Calibri" pitchFamily="34" charset="0"/>
                <a:ea typeface="MS Gothic" pitchFamily="49" charset="-128"/>
                <a:cs typeface="Arial" charset="0"/>
              </a:rPr>
              <a:t>  </a:t>
            </a:r>
          </a:p>
        </p:txBody>
      </p:sp>
      <p:sp>
        <p:nvSpPr>
          <p:cNvPr id="10" name="Rectangle 9"/>
          <p:cNvSpPr/>
          <p:nvPr/>
        </p:nvSpPr>
        <p:spPr>
          <a:xfrm>
            <a:off x="3356694" y="138881"/>
            <a:ext cx="5965137" cy="533400"/>
          </a:xfrm>
          <a:prstGeom prst="rect">
            <a:avLst/>
          </a:prstGeom>
          <a:gradFill>
            <a:gsLst>
              <a:gs pos="0">
                <a:srgbClr val="5E9EFF"/>
              </a:gs>
              <a:gs pos="39999">
                <a:srgbClr val="85C2FF"/>
              </a:gs>
              <a:gs pos="70000">
                <a:srgbClr val="C4D6EB"/>
              </a:gs>
              <a:gs pos="100000">
                <a:srgbClr val="FFEBFA"/>
              </a:gs>
            </a:gsLst>
            <a:lin ang="5400000" scaled="0"/>
          </a:gradFill>
          <a:ln>
            <a:solidFill>
              <a:schemeClr val="tx1"/>
            </a:solidFill>
          </a:ln>
          <a:effectLst>
            <a:outerShdw blurRad="76200" dist="12700" dir="8100000" sy="-23000" kx="800400" algn="br" rotWithShape="0">
              <a:prstClr val="black">
                <a:alpha val="74000"/>
              </a:prstClr>
            </a:outerShdw>
          </a:effectLst>
          <a:scene3d>
            <a:camera prst="obliqueTopLeft"/>
            <a:lightRig rig="threePt" dir="t"/>
          </a:scene3d>
          <a:sp3d prstMaterial="translucentPowder">
            <a:bevelB/>
          </a:sp3d>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defTabSz="914400" fontAlgn="base">
              <a:spcBef>
                <a:spcPct val="0"/>
              </a:spcBef>
              <a:spcAft>
                <a:spcPct val="0"/>
              </a:spcAft>
              <a:defRPr/>
            </a:pPr>
            <a:r>
              <a:rPr lang="en-US" sz="2400" b="1" dirty="0">
                <a:solidFill>
                  <a:prstClr val="black"/>
                </a:solidFill>
                <a:latin typeface="Rockwell Extra Bold" pitchFamily="18" charset="0"/>
              </a:rPr>
              <a:t>KOMODITI PERIKANAN</a:t>
            </a:r>
          </a:p>
        </p:txBody>
      </p:sp>
      <p:sp>
        <p:nvSpPr>
          <p:cNvPr id="5" name="Text Box 18">
            <a:extLst>
              <a:ext uri="{FF2B5EF4-FFF2-40B4-BE49-F238E27FC236}">
                <a16:creationId xmlns:a16="http://schemas.microsoft.com/office/drawing/2014/main" id="{1FE24E43-01C4-46DD-ABE1-21587ECB62B7}"/>
              </a:ext>
            </a:extLst>
          </p:cNvPr>
          <p:cNvSpPr txBox="1">
            <a:spLocks noChangeArrowheads="1"/>
          </p:cNvSpPr>
          <p:nvPr/>
        </p:nvSpPr>
        <p:spPr bwMode="auto">
          <a:xfrm>
            <a:off x="8876070" y="1093839"/>
            <a:ext cx="3245876" cy="4475972"/>
          </a:xfrm>
          <a:prstGeom prst="rect">
            <a:avLst/>
          </a:prstGeom>
          <a:noFill/>
          <a:ln w="9525">
            <a:noFill/>
            <a:miter lim="800000"/>
            <a:headEnd/>
            <a:tailEnd/>
          </a:ln>
        </p:spPr>
        <p:txBody>
          <a:bodyPr wrap="square" lIns="80141" tIns="40070" rIns="80141" bIns="40070">
            <a:spAutoFit/>
          </a:bodyPr>
          <a:lstStyle/>
          <a:p>
            <a:pPr marL="395288" indent="-395288" defTabSz="801688" fontAlgn="base">
              <a:lnSpc>
                <a:spcPct val="90000"/>
              </a:lnSpc>
              <a:spcBef>
                <a:spcPct val="20000"/>
              </a:spcBef>
              <a:spcAft>
                <a:spcPct val="0"/>
              </a:spcAft>
              <a:tabLst>
                <a:tab pos="395288" algn="l"/>
              </a:tabLst>
              <a:defRPr/>
            </a:pPr>
            <a:r>
              <a:rPr lang="en-US" sz="2600" b="1" dirty="0">
                <a:solidFill>
                  <a:prstClr val="black"/>
                </a:solidFill>
                <a:latin typeface="Calibri" pitchFamily="34" charset="0"/>
                <a:ea typeface="MS Gothic" pitchFamily="49" charset="-128"/>
              </a:rPr>
              <a:t>6.   </a:t>
            </a:r>
            <a:r>
              <a:rPr lang="en-US" sz="2600" b="1" dirty="0" err="1">
                <a:solidFill>
                  <a:prstClr val="black"/>
                </a:solidFill>
                <a:latin typeface="Calibri" pitchFamily="34" charset="0"/>
                <a:ea typeface="MS Gothic" pitchFamily="49" charset="-128"/>
              </a:rPr>
              <a:t>Tambak</a:t>
            </a:r>
            <a:r>
              <a:rPr lang="en-US" sz="2600" b="1" dirty="0">
                <a:solidFill>
                  <a:prstClr val="black"/>
                </a:solidFill>
                <a:latin typeface="Calibri" pitchFamily="34" charset="0"/>
                <a:ea typeface="MS Gothic" pitchFamily="49" charset="-128"/>
              </a:rPr>
              <a:t> </a:t>
            </a:r>
            <a:r>
              <a:rPr lang="en-US" sz="2600" b="1" dirty="0" err="1">
                <a:solidFill>
                  <a:prstClr val="black"/>
                </a:solidFill>
                <a:latin typeface="Calibri" pitchFamily="34" charset="0"/>
                <a:ea typeface="MS Gothic" pitchFamily="49" charset="-128"/>
              </a:rPr>
              <a:t>dengan</a:t>
            </a:r>
            <a:r>
              <a:rPr lang="en-US" sz="2600" b="1" dirty="0">
                <a:solidFill>
                  <a:prstClr val="black"/>
                </a:solidFill>
                <a:latin typeface="Calibri" pitchFamily="34" charset="0"/>
                <a:ea typeface="MS Gothic" pitchFamily="49" charset="-128"/>
              </a:rPr>
              <a:t> </a:t>
            </a:r>
            <a:r>
              <a:rPr lang="en-US" sz="2600" b="1" dirty="0" err="1">
                <a:solidFill>
                  <a:prstClr val="black"/>
                </a:solidFill>
                <a:latin typeface="Calibri" pitchFamily="34" charset="0"/>
                <a:ea typeface="MS Gothic" pitchFamily="49" charset="-128"/>
              </a:rPr>
              <a:t>Komoditas</a:t>
            </a:r>
            <a:r>
              <a:rPr lang="en-US" sz="2600" b="1" dirty="0">
                <a:solidFill>
                  <a:prstClr val="black"/>
                </a:solidFill>
                <a:latin typeface="Calibri" pitchFamily="34" charset="0"/>
                <a:ea typeface="MS Gothic" pitchFamily="49" charset="-128"/>
                <a:cs typeface="Arial" charset="0"/>
              </a:rPr>
              <a:t> </a:t>
            </a:r>
            <a:r>
              <a:rPr lang="en-US" sz="2600" b="1" dirty="0">
                <a:solidFill>
                  <a:prstClr val="black"/>
                </a:solidFill>
                <a:latin typeface="Calibri" pitchFamily="34" charset="0"/>
                <a:ea typeface="MS Gothic" pitchFamily="49" charset="-128"/>
              </a:rPr>
              <a:t>: </a:t>
            </a:r>
            <a:r>
              <a:rPr lang="en-US" sz="2600" dirty="0" err="1">
                <a:solidFill>
                  <a:prstClr val="black"/>
                </a:solidFill>
                <a:latin typeface="Calibri" pitchFamily="34" charset="0"/>
                <a:ea typeface="MS Gothic" pitchFamily="49" charset="-128"/>
              </a:rPr>
              <a:t>Udang</a:t>
            </a:r>
            <a:r>
              <a:rPr lang="en-US" sz="2600" dirty="0">
                <a:solidFill>
                  <a:prstClr val="black"/>
                </a:solidFill>
                <a:latin typeface="Calibri" pitchFamily="34" charset="0"/>
                <a:ea typeface="MS Gothic" pitchFamily="49" charset="-128"/>
              </a:rPr>
              <a:t> </a:t>
            </a:r>
            <a:r>
              <a:rPr lang="en-US" sz="2600" dirty="0" err="1">
                <a:solidFill>
                  <a:prstClr val="black"/>
                </a:solidFill>
                <a:latin typeface="Calibri" pitchFamily="34" charset="0"/>
                <a:ea typeface="MS Gothic" pitchFamily="49" charset="-128"/>
              </a:rPr>
              <a:t>vaname</a:t>
            </a:r>
            <a:r>
              <a:rPr lang="en-US" sz="2600" dirty="0">
                <a:solidFill>
                  <a:prstClr val="black"/>
                </a:solidFill>
                <a:latin typeface="Calibri" pitchFamily="34" charset="0"/>
                <a:ea typeface="MS Gothic" pitchFamily="49" charset="-128"/>
              </a:rPr>
              <a:t>, </a:t>
            </a:r>
            <a:r>
              <a:rPr lang="en-US" sz="2600" dirty="0">
                <a:solidFill>
                  <a:prstClr val="black"/>
                </a:solidFill>
                <a:latin typeface="Calibri" pitchFamily="34" charset="0"/>
                <a:ea typeface="MS Gothic" pitchFamily="49" charset="-128"/>
                <a:cs typeface="Arial" charset="0"/>
              </a:rPr>
              <a:t> </a:t>
            </a:r>
          </a:p>
          <a:p>
            <a:pPr marL="395288" indent="-395288" defTabSz="801688" fontAlgn="base">
              <a:lnSpc>
                <a:spcPct val="90000"/>
              </a:lnSpc>
              <a:spcBef>
                <a:spcPct val="20000"/>
              </a:spcBef>
              <a:spcAft>
                <a:spcPct val="0"/>
              </a:spcAft>
              <a:tabLst>
                <a:tab pos="395288" algn="l"/>
              </a:tabLst>
              <a:defRPr/>
            </a:pPr>
            <a:r>
              <a:rPr lang="en-US" sz="2600" b="1" dirty="0">
                <a:solidFill>
                  <a:prstClr val="black"/>
                </a:solidFill>
                <a:latin typeface="Calibri" pitchFamily="34" charset="0"/>
                <a:ea typeface="MS Gothic" pitchFamily="49" charset="-128"/>
                <a:cs typeface="Arial" charset="0"/>
              </a:rPr>
              <a:t>7. </a:t>
            </a:r>
            <a:r>
              <a:rPr lang="en-US" sz="2600" b="1" dirty="0" err="1">
                <a:solidFill>
                  <a:prstClr val="black"/>
                </a:solidFill>
                <a:latin typeface="Calibri" pitchFamily="34" charset="0"/>
                <a:ea typeface="MS Gothic" pitchFamily="49" charset="-128"/>
                <a:cs typeface="Arial" charset="0"/>
              </a:rPr>
              <a:t>Komoditas</a:t>
            </a:r>
            <a:r>
              <a:rPr lang="en-US" sz="2600" b="1" dirty="0">
                <a:solidFill>
                  <a:prstClr val="black"/>
                </a:solidFill>
                <a:latin typeface="Calibri" pitchFamily="34" charset="0"/>
                <a:ea typeface="MS Gothic" pitchFamily="49" charset="-128"/>
                <a:cs typeface="Arial" charset="0"/>
              </a:rPr>
              <a:t> </a:t>
            </a:r>
            <a:r>
              <a:rPr lang="en-US" sz="2600" b="1" dirty="0" err="1">
                <a:solidFill>
                  <a:prstClr val="black"/>
                </a:solidFill>
                <a:latin typeface="Calibri" pitchFamily="34" charset="0"/>
                <a:ea typeface="MS Gothic" pitchFamily="49" charset="-128"/>
                <a:cs typeface="Arial" charset="0"/>
              </a:rPr>
              <a:t>unggulan</a:t>
            </a:r>
            <a:r>
              <a:rPr lang="en-US" sz="2600" b="1" dirty="0">
                <a:solidFill>
                  <a:prstClr val="black"/>
                </a:solidFill>
                <a:latin typeface="Calibri" pitchFamily="34" charset="0"/>
                <a:ea typeface="MS Gothic" pitchFamily="49" charset="-128"/>
                <a:cs typeface="Arial" charset="0"/>
              </a:rPr>
              <a:t>  </a:t>
            </a:r>
            <a:r>
              <a:rPr lang="en-US" sz="2600" b="1" dirty="0" err="1">
                <a:solidFill>
                  <a:prstClr val="black"/>
                </a:solidFill>
                <a:latin typeface="Calibri" pitchFamily="34" charset="0"/>
                <a:ea typeface="MS Gothic" pitchFamily="49" charset="-128"/>
                <a:cs typeface="Arial" charset="0"/>
              </a:rPr>
              <a:t>sebagai</a:t>
            </a:r>
            <a:r>
              <a:rPr lang="en-US" sz="2600" b="1" dirty="0">
                <a:solidFill>
                  <a:prstClr val="black"/>
                </a:solidFill>
                <a:latin typeface="Calibri" pitchFamily="34" charset="0"/>
                <a:ea typeface="MS Gothic" pitchFamily="49" charset="-128"/>
                <a:cs typeface="Arial" charset="0"/>
              </a:rPr>
              <a:t> </a:t>
            </a:r>
            <a:r>
              <a:rPr lang="en-US" sz="2600" b="1" dirty="0" err="1">
                <a:solidFill>
                  <a:prstClr val="black"/>
                </a:solidFill>
                <a:latin typeface="Calibri" pitchFamily="34" charset="0"/>
                <a:ea typeface="MS Gothic" pitchFamily="49" charset="-128"/>
                <a:cs typeface="Arial" charset="0"/>
              </a:rPr>
              <a:t>berikut</a:t>
            </a:r>
            <a:r>
              <a:rPr lang="en-US" sz="2600" b="1" dirty="0">
                <a:solidFill>
                  <a:prstClr val="black"/>
                </a:solidFill>
                <a:latin typeface="Calibri" pitchFamily="34" charset="0"/>
                <a:ea typeface="MS Gothic" pitchFamily="49" charset="-128"/>
                <a:cs typeface="Arial" charset="0"/>
              </a:rPr>
              <a:t> : </a:t>
            </a:r>
            <a:r>
              <a:rPr lang="en-US" sz="2600" dirty="0">
                <a:solidFill>
                  <a:prstClr val="black"/>
                </a:solidFill>
                <a:latin typeface="Calibri" pitchFamily="34" charset="0"/>
                <a:ea typeface="MS Gothic" pitchFamily="49" charset="-128"/>
              </a:rPr>
              <a:t>a. </a:t>
            </a:r>
            <a:r>
              <a:rPr lang="en-US" sz="2600" dirty="0" err="1">
                <a:solidFill>
                  <a:prstClr val="black"/>
                </a:solidFill>
                <a:latin typeface="Calibri" pitchFamily="34" charset="0"/>
                <a:ea typeface="MS Gothic" pitchFamily="49" charset="-128"/>
              </a:rPr>
              <a:t>Nener</a:t>
            </a:r>
            <a:r>
              <a:rPr lang="en-US" sz="2600" dirty="0">
                <a:solidFill>
                  <a:prstClr val="black"/>
                </a:solidFill>
                <a:latin typeface="Calibri" pitchFamily="34" charset="0"/>
                <a:ea typeface="MS Gothic" pitchFamily="49" charset="-128"/>
              </a:rPr>
              <a:t> </a:t>
            </a:r>
            <a:r>
              <a:rPr lang="en-US" sz="2600" dirty="0" err="1">
                <a:solidFill>
                  <a:prstClr val="black"/>
                </a:solidFill>
                <a:latin typeface="Calibri" pitchFamily="34" charset="0"/>
                <a:ea typeface="MS Gothic" pitchFamily="49" charset="-128"/>
              </a:rPr>
              <a:t>bandeng</a:t>
            </a:r>
            <a:endParaRPr lang="en-US" sz="2600" dirty="0">
              <a:solidFill>
                <a:prstClr val="black"/>
              </a:solidFill>
              <a:latin typeface="Calibri" pitchFamily="34" charset="0"/>
              <a:ea typeface="MS Gothic" pitchFamily="49" charset="-128"/>
            </a:endParaRPr>
          </a:p>
          <a:p>
            <a:pPr marL="395288" indent="-395288" defTabSz="801688" fontAlgn="base">
              <a:lnSpc>
                <a:spcPct val="90000"/>
              </a:lnSpc>
              <a:spcBef>
                <a:spcPct val="20000"/>
              </a:spcBef>
              <a:spcAft>
                <a:spcPct val="0"/>
              </a:spcAft>
              <a:tabLst>
                <a:tab pos="395288" algn="l"/>
              </a:tabLst>
              <a:defRPr/>
            </a:pPr>
            <a:r>
              <a:rPr lang="en-US" sz="2600" dirty="0">
                <a:solidFill>
                  <a:prstClr val="black"/>
                </a:solidFill>
                <a:latin typeface="Calibri" pitchFamily="34" charset="0"/>
                <a:ea typeface="MS Gothic" pitchFamily="49" charset="-128"/>
                <a:cs typeface="Arial" charset="0"/>
              </a:rPr>
              <a:t>	b. </a:t>
            </a:r>
            <a:r>
              <a:rPr lang="en-US" sz="2600" dirty="0" err="1">
                <a:solidFill>
                  <a:prstClr val="black"/>
                </a:solidFill>
                <a:latin typeface="Calibri" pitchFamily="34" charset="0"/>
                <a:ea typeface="MS Gothic" pitchFamily="49" charset="-128"/>
                <a:cs typeface="Arial" charset="0"/>
              </a:rPr>
              <a:t>Benih</a:t>
            </a:r>
            <a:r>
              <a:rPr lang="en-US" sz="2600" dirty="0">
                <a:solidFill>
                  <a:prstClr val="black"/>
                </a:solidFill>
                <a:latin typeface="Calibri" pitchFamily="34" charset="0"/>
                <a:ea typeface="MS Gothic" pitchFamily="49" charset="-128"/>
                <a:cs typeface="Arial" charset="0"/>
              </a:rPr>
              <a:t> </a:t>
            </a:r>
            <a:r>
              <a:rPr lang="en-US" sz="2600" dirty="0" err="1">
                <a:solidFill>
                  <a:prstClr val="black"/>
                </a:solidFill>
                <a:latin typeface="Calibri" pitchFamily="34" charset="0"/>
                <a:ea typeface="MS Gothic" pitchFamily="49" charset="-128"/>
                <a:cs typeface="Arial" charset="0"/>
              </a:rPr>
              <a:t>kerapu</a:t>
            </a:r>
            <a:endParaRPr lang="en-US" sz="2600" dirty="0">
              <a:solidFill>
                <a:prstClr val="black"/>
              </a:solidFill>
              <a:latin typeface="Calibri" pitchFamily="34" charset="0"/>
              <a:ea typeface="MS Gothic" pitchFamily="49" charset="-128"/>
              <a:cs typeface="Arial" charset="0"/>
            </a:endParaRPr>
          </a:p>
          <a:p>
            <a:pPr marL="395288" indent="-395288" defTabSz="801688" fontAlgn="base">
              <a:lnSpc>
                <a:spcPct val="90000"/>
              </a:lnSpc>
              <a:spcBef>
                <a:spcPct val="20000"/>
              </a:spcBef>
              <a:spcAft>
                <a:spcPct val="0"/>
              </a:spcAft>
              <a:tabLst>
                <a:tab pos="395288" algn="l"/>
              </a:tabLst>
              <a:defRPr/>
            </a:pPr>
            <a:r>
              <a:rPr lang="en-US" sz="2600" dirty="0">
                <a:solidFill>
                  <a:prstClr val="black"/>
                </a:solidFill>
                <a:latin typeface="Calibri" pitchFamily="34" charset="0"/>
                <a:ea typeface="MS Gothic" pitchFamily="49" charset="-128"/>
                <a:cs typeface="Arial" charset="0"/>
              </a:rPr>
              <a:t>	c. </a:t>
            </a:r>
            <a:r>
              <a:rPr lang="en-US" sz="2600" dirty="0" err="1">
                <a:solidFill>
                  <a:prstClr val="black"/>
                </a:solidFill>
                <a:latin typeface="Calibri" pitchFamily="34" charset="0"/>
                <a:ea typeface="MS Gothic" pitchFamily="49" charset="-128"/>
                <a:cs typeface="Arial" charset="0"/>
              </a:rPr>
              <a:t>Kerapu</a:t>
            </a:r>
            <a:r>
              <a:rPr lang="en-US" sz="2600" dirty="0">
                <a:solidFill>
                  <a:prstClr val="black"/>
                </a:solidFill>
                <a:latin typeface="Calibri" pitchFamily="34" charset="0"/>
                <a:ea typeface="MS Gothic" pitchFamily="49" charset="-128"/>
                <a:cs typeface="Arial" charset="0"/>
              </a:rPr>
              <a:t> </a:t>
            </a:r>
            <a:r>
              <a:rPr lang="en-US" sz="2600" dirty="0" err="1">
                <a:solidFill>
                  <a:prstClr val="black"/>
                </a:solidFill>
                <a:latin typeface="Calibri" pitchFamily="34" charset="0"/>
                <a:ea typeface="MS Gothic" pitchFamily="49" charset="-128"/>
                <a:cs typeface="Arial" charset="0"/>
              </a:rPr>
              <a:t>konsumsi</a:t>
            </a:r>
            <a:endParaRPr lang="en-US" sz="2600" dirty="0">
              <a:solidFill>
                <a:prstClr val="black"/>
              </a:solidFill>
              <a:latin typeface="Calibri" pitchFamily="34" charset="0"/>
              <a:ea typeface="MS Gothic" pitchFamily="49" charset="-128"/>
              <a:cs typeface="Arial" charset="0"/>
            </a:endParaRPr>
          </a:p>
          <a:p>
            <a:pPr marL="395288" indent="-395288" defTabSz="801688" fontAlgn="base">
              <a:lnSpc>
                <a:spcPct val="90000"/>
              </a:lnSpc>
              <a:spcBef>
                <a:spcPct val="20000"/>
              </a:spcBef>
              <a:spcAft>
                <a:spcPct val="0"/>
              </a:spcAft>
              <a:tabLst>
                <a:tab pos="395288" algn="l"/>
              </a:tabLst>
              <a:defRPr/>
            </a:pPr>
            <a:r>
              <a:rPr lang="en-US" sz="2600" dirty="0">
                <a:solidFill>
                  <a:prstClr val="black"/>
                </a:solidFill>
                <a:latin typeface="Calibri" pitchFamily="34" charset="0"/>
                <a:ea typeface="MS Gothic" pitchFamily="49" charset="-128"/>
                <a:cs typeface="Arial" charset="0"/>
              </a:rPr>
              <a:t>	d. </a:t>
            </a:r>
            <a:r>
              <a:rPr lang="en-US" sz="2600" dirty="0" err="1">
                <a:solidFill>
                  <a:prstClr val="black"/>
                </a:solidFill>
                <a:latin typeface="Calibri" pitchFamily="34" charset="0"/>
                <a:ea typeface="MS Gothic" pitchFamily="49" charset="-128"/>
                <a:cs typeface="Arial" charset="0"/>
              </a:rPr>
              <a:t>Kakap</a:t>
            </a:r>
            <a:endParaRPr lang="en-US" sz="2600" dirty="0">
              <a:solidFill>
                <a:prstClr val="black"/>
              </a:solidFill>
              <a:latin typeface="Calibri" pitchFamily="34" charset="0"/>
              <a:ea typeface="MS Gothic" pitchFamily="49" charset="-128"/>
              <a:cs typeface="Arial" charset="0"/>
            </a:endParaRPr>
          </a:p>
          <a:p>
            <a:pPr marL="395288" indent="-395288" defTabSz="801688" fontAlgn="base">
              <a:lnSpc>
                <a:spcPct val="90000"/>
              </a:lnSpc>
              <a:spcBef>
                <a:spcPct val="20000"/>
              </a:spcBef>
              <a:spcAft>
                <a:spcPct val="0"/>
              </a:spcAft>
              <a:tabLst>
                <a:tab pos="395288" algn="l"/>
              </a:tabLst>
              <a:defRPr/>
            </a:pPr>
            <a:endParaRPr lang="en-US" sz="2800" b="1" dirty="0">
              <a:solidFill>
                <a:prstClr val="black"/>
              </a:solidFill>
              <a:latin typeface="Calibri" pitchFamily="34" charset="0"/>
              <a:ea typeface="MS Gothic" pitchFamily="49" charset="-128"/>
              <a:cs typeface="Arial" charset="0"/>
            </a:endParaRPr>
          </a:p>
        </p:txBody>
      </p:sp>
    </p:spTree>
    <p:extLst>
      <p:ext uri="{BB962C8B-B14F-4D97-AF65-F5344CB8AC3E}">
        <p14:creationId xmlns:p14="http://schemas.microsoft.com/office/powerpoint/2010/main" val="14120546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4EA9C5A-20B0-4E34-9211-0D7B0CEB6EDB}"/>
              </a:ext>
            </a:extLst>
          </p:cNvPr>
          <p:cNvSpPr txBox="1"/>
          <p:nvPr/>
        </p:nvSpPr>
        <p:spPr>
          <a:xfrm>
            <a:off x="442199" y="723581"/>
            <a:ext cx="5168893" cy="1015663"/>
          </a:xfrm>
          <a:prstGeom prst="rect">
            <a:avLst/>
          </a:prstGeom>
          <a:solidFill>
            <a:schemeClr val="bg1">
              <a:lumMod val="85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Segoe Print" panose="02000600000000000000" pitchFamily="2" charset="0"/>
                <a:ea typeface="+mn-ea"/>
                <a:cs typeface="+mn-cs"/>
              </a:rPr>
              <a:t>KETERKAITAN RPJMD 2017 – 2022 DENGAN PEMBANGUNAN SEKTOR PERIKANAN</a:t>
            </a:r>
          </a:p>
        </p:txBody>
      </p:sp>
      <p:graphicFrame>
        <p:nvGraphicFramePr>
          <p:cNvPr id="5" name="Diagram 4">
            <a:extLst>
              <a:ext uri="{FF2B5EF4-FFF2-40B4-BE49-F238E27FC236}">
                <a16:creationId xmlns:a16="http://schemas.microsoft.com/office/drawing/2014/main" id="{4BD8C3EC-3CE5-4752-BF57-9B6CBA08E004}"/>
              </a:ext>
            </a:extLst>
          </p:cNvPr>
          <p:cNvGraphicFramePr/>
          <p:nvPr/>
        </p:nvGraphicFramePr>
        <p:xfrm>
          <a:off x="-1239971" y="1487664"/>
          <a:ext cx="7846292" cy="47139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77D6FC48-DFF8-48BE-855F-848EEC8842C6}"/>
              </a:ext>
            </a:extLst>
          </p:cNvPr>
          <p:cNvSpPr txBox="1"/>
          <p:nvPr/>
        </p:nvSpPr>
        <p:spPr>
          <a:xfrm>
            <a:off x="1113762" y="1842494"/>
            <a:ext cx="1063112"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prstClr val="black"/>
                </a:solidFill>
                <a:effectLst/>
                <a:uLnTx/>
                <a:uFillTx/>
                <a:latin typeface="Segoe Print" panose="02000600000000000000" pitchFamily="2" charset="0"/>
                <a:ea typeface="+mn-ea"/>
                <a:cs typeface="+mn-cs"/>
              </a:rPr>
              <a:t>Visi</a:t>
            </a:r>
            <a:endParaRPr kumimoji="0" lang="en-US" sz="2400" b="1" i="0" u="none" strike="noStrike" kern="1200" cap="none" spc="0" normalizeH="0" baseline="0" noProof="0" dirty="0">
              <a:ln>
                <a:noFill/>
              </a:ln>
              <a:solidFill>
                <a:prstClr val="black"/>
              </a:solidFill>
              <a:effectLst/>
              <a:uLnTx/>
              <a:uFillTx/>
              <a:latin typeface="Segoe Print" panose="02000600000000000000" pitchFamily="2" charset="0"/>
              <a:ea typeface="+mn-ea"/>
              <a:cs typeface="+mn-cs"/>
            </a:endParaRPr>
          </a:p>
        </p:txBody>
      </p:sp>
      <p:sp>
        <p:nvSpPr>
          <p:cNvPr id="7" name="TextBox 6">
            <a:extLst>
              <a:ext uri="{FF2B5EF4-FFF2-40B4-BE49-F238E27FC236}">
                <a16:creationId xmlns:a16="http://schemas.microsoft.com/office/drawing/2014/main" id="{BC5773CB-3F66-4ED7-9151-B79CF902CB22}"/>
              </a:ext>
            </a:extLst>
          </p:cNvPr>
          <p:cNvSpPr txBox="1"/>
          <p:nvPr/>
        </p:nvSpPr>
        <p:spPr>
          <a:xfrm>
            <a:off x="3651199" y="1769958"/>
            <a:ext cx="1758815"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prstClr val="black"/>
                </a:solidFill>
                <a:effectLst/>
                <a:uLnTx/>
                <a:uFillTx/>
                <a:latin typeface="Segoe Print" panose="02000600000000000000" pitchFamily="2" charset="0"/>
                <a:ea typeface="+mn-ea"/>
                <a:cs typeface="+mn-cs"/>
              </a:rPr>
              <a:t>Misi</a:t>
            </a:r>
            <a:r>
              <a:rPr kumimoji="0" lang="en-US" sz="4000" b="1" i="0" u="none" strike="noStrike" kern="1200" cap="none" spc="0" normalizeH="0" baseline="0" noProof="0" dirty="0">
                <a:ln>
                  <a:noFill/>
                </a:ln>
                <a:solidFill>
                  <a:prstClr val="black"/>
                </a:solidFill>
                <a:effectLst/>
                <a:uLnTx/>
                <a:uFillTx/>
                <a:latin typeface="Segoe Print" panose="02000600000000000000" pitchFamily="2" charset="0"/>
                <a:ea typeface="+mn-ea"/>
                <a:cs typeface="+mn-cs"/>
              </a:rPr>
              <a:t> 2</a:t>
            </a:r>
            <a:endParaRPr kumimoji="0" lang="en-US" sz="2400" b="1" i="0" u="none" strike="noStrike" kern="1200" cap="none" spc="0" normalizeH="0" baseline="0" noProof="0" dirty="0">
              <a:ln>
                <a:noFill/>
              </a:ln>
              <a:solidFill>
                <a:prstClr val="black"/>
              </a:solidFill>
              <a:effectLst/>
              <a:uLnTx/>
              <a:uFillTx/>
              <a:latin typeface="Segoe Print" panose="02000600000000000000" pitchFamily="2" charset="0"/>
              <a:ea typeface="+mn-ea"/>
              <a:cs typeface="+mn-cs"/>
            </a:endParaRPr>
          </a:p>
        </p:txBody>
      </p:sp>
      <p:graphicFrame>
        <p:nvGraphicFramePr>
          <p:cNvPr id="9" name="Diagram 8">
            <a:extLst>
              <a:ext uri="{FF2B5EF4-FFF2-40B4-BE49-F238E27FC236}">
                <a16:creationId xmlns:a16="http://schemas.microsoft.com/office/drawing/2014/main" id="{3207BB2F-2D48-4F3C-BE26-52291164F0A6}"/>
              </a:ext>
            </a:extLst>
          </p:cNvPr>
          <p:cNvGraphicFramePr/>
          <p:nvPr>
            <p:extLst>
              <p:ext uri="{D42A27DB-BD31-4B8C-83A1-F6EECF244321}">
                <p14:modId xmlns:p14="http://schemas.microsoft.com/office/powerpoint/2010/main" val="4247330451"/>
              </p:ext>
            </p:extLst>
          </p:nvPr>
        </p:nvGraphicFramePr>
        <p:xfrm>
          <a:off x="6317673" y="265500"/>
          <a:ext cx="5708072" cy="459917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0" name="Diagram 9">
            <a:extLst>
              <a:ext uri="{FF2B5EF4-FFF2-40B4-BE49-F238E27FC236}">
                <a16:creationId xmlns:a16="http://schemas.microsoft.com/office/drawing/2014/main" id="{53DD9FB4-6997-4AA0-B766-C8FA9E76E9E1}"/>
              </a:ext>
            </a:extLst>
          </p:cNvPr>
          <p:cNvGraphicFramePr/>
          <p:nvPr>
            <p:extLst>
              <p:ext uri="{D42A27DB-BD31-4B8C-83A1-F6EECF244321}">
                <p14:modId xmlns:p14="http://schemas.microsoft.com/office/powerpoint/2010/main" val="3792504161"/>
              </p:ext>
            </p:extLst>
          </p:nvPr>
        </p:nvGraphicFramePr>
        <p:xfrm>
          <a:off x="6317673" y="3934690"/>
          <a:ext cx="5708072" cy="3603911"/>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Tree>
    <p:extLst>
      <p:ext uri="{BB962C8B-B14F-4D97-AF65-F5344CB8AC3E}">
        <p14:creationId xmlns:p14="http://schemas.microsoft.com/office/powerpoint/2010/main" val="18791999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14" name="Group 7"/>
          <p:cNvGrpSpPr>
            <a:grpSpLocks/>
          </p:cNvGrpSpPr>
          <p:nvPr/>
        </p:nvGrpSpPr>
        <p:grpSpPr bwMode="auto">
          <a:xfrm>
            <a:off x="1011384" y="55419"/>
            <a:ext cx="10127671" cy="1252191"/>
            <a:chOff x="0" y="0"/>
            <a:chExt cx="5760" cy="845"/>
          </a:xfrm>
          <a:solidFill>
            <a:schemeClr val="accent2">
              <a:lumMod val="20000"/>
              <a:lumOff val="80000"/>
            </a:schemeClr>
          </a:solidFill>
        </p:grpSpPr>
        <p:sp>
          <p:nvSpPr>
            <p:cNvPr id="28678" name="AutoShape 8"/>
            <p:cNvSpPr>
              <a:spLocks noChangeArrowheads="1"/>
            </p:cNvSpPr>
            <p:nvPr/>
          </p:nvSpPr>
          <p:spPr bwMode="auto">
            <a:xfrm flipH="1">
              <a:off x="0" y="0"/>
              <a:ext cx="5760" cy="845"/>
            </a:xfrm>
            <a:prstGeom prst="flowChartDocument">
              <a:avLst/>
            </a:prstGeom>
            <a:grpFill/>
            <a:ln/>
          </p:spPr>
          <p:style>
            <a:lnRef idx="1">
              <a:schemeClr val="accent3"/>
            </a:lnRef>
            <a:fillRef idx="2">
              <a:schemeClr val="accent3"/>
            </a:fillRef>
            <a:effectRef idx="1">
              <a:schemeClr val="accent3"/>
            </a:effectRef>
            <a:fontRef idx="minor">
              <a:schemeClr val="dk1"/>
            </a:fontRef>
          </p:style>
          <p:txBody>
            <a:bodyPr wrap="none" lIns="80147" tIns="40074" rIns="80147" bIns="40074" anchor="ctr"/>
            <a:lstStyle/>
            <a:p>
              <a:pPr algn="ctr" defTabSz="801450" fontAlgn="base">
                <a:lnSpc>
                  <a:spcPct val="90000"/>
                </a:lnSpc>
                <a:spcBef>
                  <a:spcPct val="20000"/>
                </a:spcBef>
                <a:spcAft>
                  <a:spcPct val="0"/>
                </a:spcAft>
                <a:defRPr/>
              </a:pPr>
              <a:endParaRPr lang="id-ID" sz="1700">
                <a:solidFill>
                  <a:srgbClr val="000000"/>
                </a:solidFill>
                <a:latin typeface="Garamond" pitchFamily="18" charset="0"/>
                <a:ea typeface="MS Gothic" pitchFamily="49" charset="-128"/>
              </a:endParaRPr>
            </a:p>
          </p:txBody>
        </p:sp>
        <p:sp>
          <p:nvSpPr>
            <p:cNvPr id="28679" name="AutoShape 9"/>
            <p:cNvSpPr>
              <a:spLocks noChangeArrowheads="1"/>
            </p:cNvSpPr>
            <p:nvPr/>
          </p:nvSpPr>
          <p:spPr bwMode="auto">
            <a:xfrm flipH="1">
              <a:off x="30" y="28"/>
              <a:ext cx="5692" cy="771"/>
            </a:xfrm>
            <a:prstGeom prst="flowChartDocument">
              <a:avLst/>
            </a:prstGeom>
            <a:solidFill>
              <a:schemeClr val="accent1">
                <a:lumMod val="40000"/>
                <a:lumOff val="60000"/>
              </a:schemeClr>
            </a:solidFill>
            <a:ln/>
          </p:spPr>
          <p:style>
            <a:lnRef idx="1">
              <a:schemeClr val="accent3"/>
            </a:lnRef>
            <a:fillRef idx="2">
              <a:schemeClr val="accent3"/>
            </a:fillRef>
            <a:effectRef idx="1">
              <a:schemeClr val="accent3"/>
            </a:effectRef>
            <a:fontRef idx="minor">
              <a:schemeClr val="dk1"/>
            </a:fontRef>
          </p:style>
          <p:txBody>
            <a:bodyPr wrap="none" lIns="80147" tIns="40074" rIns="80147" bIns="40074" anchor="ctr"/>
            <a:lstStyle/>
            <a:p>
              <a:pPr algn="ctr" defTabSz="801450" fontAlgn="base">
                <a:lnSpc>
                  <a:spcPct val="90000"/>
                </a:lnSpc>
                <a:spcBef>
                  <a:spcPct val="20000"/>
                </a:spcBef>
                <a:spcAft>
                  <a:spcPct val="0"/>
                </a:spcAft>
                <a:defRPr/>
              </a:pPr>
              <a:endParaRPr lang="id-ID" sz="1700">
                <a:solidFill>
                  <a:srgbClr val="000000"/>
                </a:solidFill>
                <a:latin typeface="Garamond" pitchFamily="18" charset="0"/>
                <a:ea typeface="MS Gothic" pitchFamily="49" charset="-128"/>
              </a:endParaRPr>
            </a:p>
          </p:txBody>
        </p:sp>
      </p:grpSp>
      <p:sp>
        <p:nvSpPr>
          <p:cNvPr id="8195" name="Rectangle 2"/>
          <p:cNvSpPr>
            <a:spLocks noGrp="1" noChangeArrowheads="1"/>
          </p:cNvSpPr>
          <p:nvPr>
            <p:ph type="title" idx="4294967295"/>
          </p:nvPr>
        </p:nvSpPr>
        <p:spPr bwMode="auto">
          <a:xfrm>
            <a:off x="1064132" y="98290"/>
            <a:ext cx="10008108" cy="866775"/>
          </a:xfrm>
        </p:spPr>
        <p:txBody>
          <a:bodyPr vert="horz" wrap="square" lIns="75927" tIns="37963" rIns="75927" bIns="37963" numCol="1" anchor="ctr" anchorCtr="0" compatLnSpc="1">
            <a:prstTxWarp prst="textNoShape">
              <a:avLst/>
            </a:prstTxWarp>
            <a:normAutofit fontScale="90000"/>
          </a:bodyPr>
          <a:lstStyle/>
          <a:p>
            <a:pPr algn="ctr" eaLnBrk="1" hangingPunct="1">
              <a:defRPr/>
            </a:pPr>
            <a:r>
              <a:rPr lang="en-US" sz="3400" b="1" cap="none" dirty="0">
                <a:solidFill>
                  <a:schemeClr val="tx1"/>
                </a:solidFill>
                <a:effectLst/>
                <a:latin typeface="Calibri" pitchFamily="34" charset="0"/>
              </a:rPr>
              <a:t>PROGRAM DAN KEGIATAN PRIORITAS DINAS PERIKANAN</a:t>
            </a:r>
            <a:br>
              <a:rPr lang="en-US" sz="3400" b="1" cap="none" dirty="0">
                <a:solidFill>
                  <a:schemeClr val="tx1"/>
                </a:solidFill>
                <a:effectLst/>
                <a:latin typeface="Calibri" pitchFamily="34" charset="0"/>
              </a:rPr>
            </a:br>
            <a:r>
              <a:rPr lang="en-US" sz="3400" b="1" cap="none" dirty="0">
                <a:solidFill>
                  <a:schemeClr val="tx1"/>
                </a:solidFill>
                <a:effectLst/>
                <a:latin typeface="Calibri" pitchFamily="34" charset="0"/>
              </a:rPr>
              <a:t>KABUPATEN BULELENG</a:t>
            </a:r>
          </a:p>
        </p:txBody>
      </p:sp>
      <p:graphicFrame>
        <p:nvGraphicFramePr>
          <p:cNvPr id="7" name="Table 6"/>
          <p:cNvGraphicFramePr>
            <a:graphicFrameLocks noGrp="1"/>
          </p:cNvGraphicFramePr>
          <p:nvPr>
            <p:extLst>
              <p:ext uri="{D42A27DB-BD31-4B8C-83A1-F6EECF244321}">
                <p14:modId xmlns:p14="http://schemas.microsoft.com/office/powerpoint/2010/main" val="4221541680"/>
              </p:ext>
            </p:extLst>
          </p:nvPr>
        </p:nvGraphicFramePr>
        <p:xfrm>
          <a:off x="2808005" y="1364674"/>
          <a:ext cx="8305800" cy="3620659"/>
        </p:xfrm>
        <a:graphic>
          <a:graphicData uri="http://schemas.openxmlformats.org/drawingml/2006/table">
            <a:tbl>
              <a:tblPr>
                <a:solidFill>
                  <a:schemeClr val="accent1">
                    <a:lumMod val="20000"/>
                    <a:lumOff val="80000"/>
                  </a:schemeClr>
                </a:solidFill>
                <a:tableStyleId>{5C22544A-7EE6-4342-B048-85BDC9FD1C3A}</a:tableStyleId>
              </a:tblPr>
              <a:tblGrid>
                <a:gridCol w="554122">
                  <a:extLst>
                    <a:ext uri="{9D8B030D-6E8A-4147-A177-3AD203B41FA5}">
                      <a16:colId xmlns:a16="http://schemas.microsoft.com/office/drawing/2014/main" val="20000"/>
                    </a:ext>
                  </a:extLst>
                </a:gridCol>
                <a:gridCol w="7751678">
                  <a:extLst>
                    <a:ext uri="{9D8B030D-6E8A-4147-A177-3AD203B41FA5}">
                      <a16:colId xmlns:a16="http://schemas.microsoft.com/office/drawing/2014/main" val="20001"/>
                    </a:ext>
                  </a:extLst>
                </a:gridCol>
              </a:tblGrid>
              <a:tr h="469641">
                <a:tc gridSpan="2">
                  <a:txBody>
                    <a:bodyPr/>
                    <a:lstStyle/>
                    <a:p>
                      <a:pPr algn="ctr" fontAlgn="b"/>
                      <a:r>
                        <a:rPr lang="id-ID" sz="2500" b="1" u="none" strike="noStrike" dirty="0">
                          <a:effectLst/>
                        </a:rPr>
                        <a:t>PROGRAM</a:t>
                      </a:r>
                      <a:endParaRPr lang="id-ID" sz="2500" b="1" i="0" u="none" strike="noStrike" dirty="0">
                        <a:solidFill>
                          <a:srgbClr val="000000"/>
                        </a:solidFill>
                        <a:effectLst/>
                        <a:latin typeface="Calibri"/>
                      </a:endParaRPr>
                    </a:p>
                  </a:txBody>
                  <a:tcPr marL="9525" marR="9525" marT="9525" marB="0" anchor="ctr">
                    <a:solidFill>
                      <a:schemeClr val="accent2">
                        <a:lumMod val="40000"/>
                        <a:lumOff val="60000"/>
                      </a:schemeClr>
                    </a:solidFill>
                  </a:tcPr>
                </a:tc>
                <a:tc hMerge="1">
                  <a:txBody>
                    <a:bodyPr/>
                    <a:lstStyle/>
                    <a:p>
                      <a:pPr algn="ctr" fontAlgn="b"/>
                      <a:endParaRPr lang="id-ID" sz="1800" b="1" i="0" u="none" strike="noStrike" dirty="0">
                        <a:solidFill>
                          <a:srgbClr val="000000"/>
                        </a:solidFill>
                        <a:effectLst/>
                        <a:latin typeface="Calibri"/>
                      </a:endParaRPr>
                    </a:p>
                  </a:txBody>
                  <a:tcPr marL="9525" marR="9525" marT="9525" marB="0" anchor="ctr">
                    <a:solidFill>
                      <a:schemeClr val="accent2">
                        <a:lumMod val="40000"/>
                        <a:lumOff val="60000"/>
                      </a:schemeClr>
                    </a:solidFill>
                  </a:tcPr>
                </a:tc>
                <a:extLst>
                  <a:ext uri="{0D108BD9-81ED-4DB2-BD59-A6C34878D82A}">
                    <a16:rowId xmlns:a16="http://schemas.microsoft.com/office/drawing/2014/main" val="10000"/>
                  </a:ext>
                </a:extLst>
              </a:tr>
              <a:tr h="333205">
                <a:tc>
                  <a:txBody>
                    <a:bodyPr/>
                    <a:lstStyle/>
                    <a:p>
                      <a:pPr algn="ctr"/>
                      <a:r>
                        <a:rPr lang="en-US" sz="1800" b="0" dirty="0">
                          <a:latin typeface="Century Gothic" panose="020B0502020202020204" pitchFamily="34" charset="0"/>
                        </a:rPr>
                        <a:t>1</a:t>
                      </a:r>
                      <a:endParaRPr lang="id-ID" sz="1800" b="0" dirty="0">
                        <a:latin typeface="Century Gothic" panose="020B0502020202020204" pitchFamily="34" charset="0"/>
                      </a:endParaRPr>
                    </a:p>
                  </a:txBody>
                  <a:tcPr marL="9525" marR="9525" marT="9525" marB="0" anchor="ctr">
                    <a:solidFill>
                      <a:schemeClr val="accent2">
                        <a:lumMod val="40000"/>
                        <a:lumOff val="60000"/>
                      </a:schemeClr>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800" b="0" u="none" strike="noStrike" dirty="0">
                          <a:effectLst/>
                          <a:latin typeface="Century Gothic" panose="020B0502020202020204" pitchFamily="34" charset="0"/>
                        </a:rPr>
                        <a:t>Program </a:t>
                      </a:r>
                      <a:r>
                        <a:rPr lang="id-ID" sz="1800" b="0" u="none" strike="noStrike" dirty="0">
                          <a:effectLst/>
                          <a:latin typeface="Century Gothic" panose="020B0502020202020204" pitchFamily="34" charset="0"/>
                        </a:rPr>
                        <a:t>Pengembangan Budidaya Perikanan</a:t>
                      </a:r>
                      <a:endParaRPr lang="id-ID" sz="1800" b="0" i="0" u="none" strike="noStrike" dirty="0">
                        <a:solidFill>
                          <a:srgbClr val="000000"/>
                        </a:solidFill>
                        <a:effectLst/>
                        <a:latin typeface="Century Gothic" panose="020B0502020202020204" pitchFamily="34" charset="0"/>
                      </a:endParaRPr>
                    </a:p>
                  </a:txBody>
                  <a:tcPr marL="9525" marR="9525" marT="9525" marB="0" anchor="ctr">
                    <a:solidFill>
                      <a:schemeClr val="accent2">
                        <a:lumMod val="40000"/>
                        <a:lumOff val="60000"/>
                      </a:schemeClr>
                    </a:solidFill>
                  </a:tcPr>
                </a:tc>
                <a:extLst>
                  <a:ext uri="{0D108BD9-81ED-4DB2-BD59-A6C34878D82A}">
                    <a16:rowId xmlns:a16="http://schemas.microsoft.com/office/drawing/2014/main" val="10001"/>
                  </a:ext>
                </a:extLst>
              </a:tr>
              <a:tr h="621152">
                <a:tc>
                  <a:txBody>
                    <a:bodyPr/>
                    <a:lstStyle/>
                    <a:p>
                      <a:pPr algn="ctr"/>
                      <a:r>
                        <a:rPr lang="en-US" sz="1800" b="0" dirty="0">
                          <a:latin typeface="Century Gothic" panose="020B0502020202020204" pitchFamily="34" charset="0"/>
                        </a:rPr>
                        <a:t>2</a:t>
                      </a:r>
                      <a:endParaRPr lang="id-ID" sz="1800" b="0" dirty="0">
                        <a:latin typeface="Century Gothic" panose="020B0502020202020204" pitchFamily="34" charset="0"/>
                      </a:endParaRPr>
                    </a:p>
                  </a:txBody>
                  <a:tcPr marL="9525" marR="9525" marT="9525" marB="0" anchor="ctr">
                    <a:solidFill>
                      <a:schemeClr val="accent2">
                        <a:lumMod val="40000"/>
                        <a:lumOff val="60000"/>
                      </a:schemeClr>
                    </a:solidFill>
                  </a:tcPr>
                </a:tc>
                <a:tc>
                  <a:txBody>
                    <a:bodyPr/>
                    <a:lstStyle/>
                    <a:p>
                      <a:pPr algn="l" fontAlgn="b"/>
                      <a:r>
                        <a:rPr lang="en-US" sz="1800" b="0" u="none" strike="noStrike" dirty="0">
                          <a:effectLst/>
                          <a:latin typeface="Century Gothic" panose="020B0502020202020204" pitchFamily="34" charset="0"/>
                        </a:rPr>
                        <a:t>Program </a:t>
                      </a:r>
                      <a:r>
                        <a:rPr lang="id-ID" sz="1800" b="0" u="none" strike="noStrike" dirty="0">
                          <a:effectLst/>
                          <a:latin typeface="Century Gothic" panose="020B0502020202020204" pitchFamily="34" charset="0"/>
                        </a:rPr>
                        <a:t>Pengembangan Perikanan Tangkap</a:t>
                      </a:r>
                      <a:r>
                        <a:rPr lang="en-US" sz="1800" b="0" u="none" strike="noStrike" dirty="0">
                          <a:effectLst/>
                          <a:latin typeface="Century Gothic" panose="020B0502020202020204" pitchFamily="34" charset="0"/>
                        </a:rPr>
                        <a:t> </a:t>
                      </a:r>
                      <a:endParaRPr lang="id-ID" sz="1800" b="0" i="0" u="none" strike="noStrike" dirty="0">
                        <a:solidFill>
                          <a:srgbClr val="000000"/>
                        </a:solidFill>
                        <a:effectLst/>
                        <a:latin typeface="Century Gothic" panose="020B0502020202020204" pitchFamily="34" charset="0"/>
                      </a:endParaRPr>
                    </a:p>
                  </a:txBody>
                  <a:tcPr marL="9525" marR="9525" marT="9525" marB="0" anchor="ctr">
                    <a:solidFill>
                      <a:schemeClr val="accent2">
                        <a:lumMod val="40000"/>
                        <a:lumOff val="60000"/>
                      </a:schemeClr>
                    </a:solidFill>
                  </a:tcPr>
                </a:tc>
                <a:extLst>
                  <a:ext uri="{0D108BD9-81ED-4DB2-BD59-A6C34878D82A}">
                    <a16:rowId xmlns:a16="http://schemas.microsoft.com/office/drawing/2014/main" val="10002"/>
                  </a:ext>
                </a:extLst>
              </a:tr>
              <a:tr h="621152">
                <a:tc>
                  <a:txBody>
                    <a:bodyPr/>
                    <a:lstStyle/>
                    <a:p>
                      <a:pPr algn="ctr"/>
                      <a:r>
                        <a:rPr lang="en-US" sz="1800" b="0" dirty="0">
                          <a:latin typeface="Century Gothic" panose="020B0502020202020204" pitchFamily="34" charset="0"/>
                        </a:rPr>
                        <a:t>3</a:t>
                      </a:r>
                      <a:endParaRPr lang="id-ID" sz="1800" b="0" dirty="0">
                        <a:latin typeface="Century Gothic" panose="020B0502020202020204" pitchFamily="34" charset="0"/>
                      </a:endParaRPr>
                    </a:p>
                  </a:txBody>
                  <a:tcPr marL="9525" marR="9525" marT="9525" marB="0" anchor="ctr">
                    <a:solidFill>
                      <a:schemeClr val="accent2">
                        <a:lumMod val="40000"/>
                        <a:lumOff val="60000"/>
                      </a:schemeClr>
                    </a:solidFill>
                  </a:tcPr>
                </a:tc>
                <a:tc>
                  <a:txBody>
                    <a:bodyPr/>
                    <a:lstStyle/>
                    <a:p>
                      <a:pPr algn="l" fontAlgn="b"/>
                      <a:r>
                        <a:rPr lang="id-ID" sz="1800" b="0" u="none" strike="noStrike" dirty="0">
                          <a:effectLst/>
                          <a:latin typeface="Century Gothic" panose="020B0502020202020204" pitchFamily="34" charset="0"/>
                        </a:rPr>
                        <a:t>Program </a:t>
                      </a:r>
                      <a:r>
                        <a:rPr lang="en-US" sz="1800" b="0" u="none" strike="noStrike" dirty="0" err="1">
                          <a:effectLst/>
                          <a:latin typeface="Century Gothic" panose="020B0502020202020204" pitchFamily="34" charset="0"/>
                        </a:rPr>
                        <a:t>Pengelolaan</a:t>
                      </a:r>
                      <a:r>
                        <a:rPr lang="en-US" sz="1800" b="0" u="none" strike="noStrike" dirty="0">
                          <a:effectLst/>
                          <a:latin typeface="Century Gothic" panose="020B0502020202020204" pitchFamily="34" charset="0"/>
                        </a:rPr>
                        <a:t> dan </a:t>
                      </a:r>
                      <a:r>
                        <a:rPr lang="en-US" sz="1800" b="0" u="none" strike="noStrike" dirty="0" err="1">
                          <a:effectLst/>
                          <a:latin typeface="Century Gothic" panose="020B0502020202020204" pitchFamily="34" charset="0"/>
                        </a:rPr>
                        <a:t>Pemasaran</a:t>
                      </a:r>
                      <a:r>
                        <a:rPr lang="en-US" sz="1800" b="0" u="none" strike="noStrike" dirty="0">
                          <a:effectLst/>
                          <a:latin typeface="Century Gothic" panose="020B0502020202020204" pitchFamily="34" charset="0"/>
                        </a:rPr>
                        <a:t> </a:t>
                      </a:r>
                      <a:r>
                        <a:rPr lang="en-US" sz="1800" b="0" u="none" strike="noStrike" dirty="0" err="1">
                          <a:effectLst/>
                          <a:latin typeface="Century Gothic" panose="020B0502020202020204" pitchFamily="34" charset="0"/>
                        </a:rPr>
                        <a:t>Produksi</a:t>
                      </a:r>
                      <a:r>
                        <a:rPr lang="en-US" sz="1800" b="0" u="none" strike="noStrike" dirty="0">
                          <a:effectLst/>
                          <a:latin typeface="Century Gothic" panose="020B0502020202020204" pitchFamily="34" charset="0"/>
                        </a:rPr>
                        <a:t> </a:t>
                      </a:r>
                      <a:r>
                        <a:rPr lang="en-US" sz="1800" b="0" u="none" strike="noStrike" dirty="0" err="1">
                          <a:effectLst/>
                          <a:latin typeface="Century Gothic" panose="020B0502020202020204" pitchFamily="34" charset="0"/>
                        </a:rPr>
                        <a:t>Perikanan</a:t>
                      </a:r>
                      <a:endParaRPr lang="id-ID" sz="1800" b="0" i="0" u="none" strike="noStrike" dirty="0">
                        <a:solidFill>
                          <a:srgbClr val="000000"/>
                        </a:solidFill>
                        <a:effectLst/>
                        <a:latin typeface="Century Gothic" panose="020B0502020202020204" pitchFamily="34" charset="0"/>
                      </a:endParaRPr>
                    </a:p>
                  </a:txBody>
                  <a:tcPr marL="9525" marR="9525" marT="9525" marB="0" anchor="ctr">
                    <a:solidFill>
                      <a:schemeClr val="accent2">
                        <a:lumMod val="40000"/>
                        <a:lumOff val="60000"/>
                      </a:schemeClr>
                    </a:solidFill>
                  </a:tcPr>
                </a:tc>
                <a:extLst>
                  <a:ext uri="{0D108BD9-81ED-4DB2-BD59-A6C34878D82A}">
                    <a16:rowId xmlns:a16="http://schemas.microsoft.com/office/drawing/2014/main" val="10003"/>
                  </a:ext>
                </a:extLst>
              </a:tr>
              <a:tr h="333205">
                <a:tc>
                  <a:txBody>
                    <a:bodyPr/>
                    <a:lstStyle/>
                    <a:p>
                      <a:pPr algn="ctr"/>
                      <a:r>
                        <a:rPr lang="en-US" sz="1800" b="0" dirty="0">
                          <a:latin typeface="Century Gothic" panose="020B0502020202020204" pitchFamily="34" charset="0"/>
                        </a:rPr>
                        <a:t>4</a:t>
                      </a:r>
                      <a:endParaRPr lang="id-ID" sz="1800" b="0" dirty="0">
                        <a:latin typeface="Century Gothic" panose="020B0502020202020204" pitchFamily="34" charset="0"/>
                      </a:endParaRPr>
                    </a:p>
                  </a:txBody>
                  <a:tcPr marL="9525" marR="9525" marT="9525" marB="0" anchor="ctr">
                    <a:solidFill>
                      <a:schemeClr val="accent2">
                        <a:lumMod val="40000"/>
                        <a:lumOff val="60000"/>
                      </a:schemeClr>
                    </a:solidFill>
                  </a:tcPr>
                </a:tc>
                <a:tc>
                  <a:txBody>
                    <a:bodyPr/>
                    <a:lstStyle/>
                    <a:p>
                      <a:pPr algn="l" fontAlgn="b"/>
                      <a:r>
                        <a:rPr lang="id-ID" sz="1800" b="0" u="none" strike="noStrike" dirty="0">
                          <a:effectLst/>
                          <a:latin typeface="Century Gothic" panose="020B0502020202020204" pitchFamily="34" charset="0"/>
                        </a:rPr>
                        <a:t>Program Pemberdayaan Masyarakat Perikanan</a:t>
                      </a:r>
                      <a:endParaRPr lang="id-ID" sz="1800" b="0" i="0" u="none" strike="noStrike" dirty="0">
                        <a:solidFill>
                          <a:srgbClr val="000000"/>
                        </a:solidFill>
                        <a:effectLst/>
                        <a:latin typeface="Century Gothic" panose="020B0502020202020204" pitchFamily="34" charset="0"/>
                      </a:endParaRPr>
                    </a:p>
                  </a:txBody>
                  <a:tcPr marL="9525" marR="9525" marT="9525" marB="0" anchor="ctr">
                    <a:solidFill>
                      <a:schemeClr val="accent2">
                        <a:lumMod val="40000"/>
                        <a:lumOff val="60000"/>
                      </a:schemeClr>
                    </a:solidFill>
                  </a:tcPr>
                </a:tc>
                <a:extLst>
                  <a:ext uri="{0D108BD9-81ED-4DB2-BD59-A6C34878D82A}">
                    <a16:rowId xmlns:a16="http://schemas.microsoft.com/office/drawing/2014/main" val="10004"/>
                  </a:ext>
                </a:extLst>
              </a:tr>
              <a:tr h="621152">
                <a:tc>
                  <a:txBody>
                    <a:bodyPr/>
                    <a:lstStyle/>
                    <a:p>
                      <a:pPr algn="ctr"/>
                      <a:r>
                        <a:rPr lang="en-US" sz="1800" b="0" dirty="0">
                          <a:latin typeface="Century Gothic" panose="020B0502020202020204" pitchFamily="34" charset="0"/>
                        </a:rPr>
                        <a:t>5</a:t>
                      </a:r>
                      <a:endParaRPr lang="id-ID" sz="1800" b="0" dirty="0">
                        <a:latin typeface="Century Gothic" panose="020B0502020202020204" pitchFamily="34" charset="0"/>
                      </a:endParaRPr>
                    </a:p>
                  </a:txBody>
                  <a:tcPr marL="9525" marR="9525" marT="9525" marB="0" anchor="ctr">
                    <a:solidFill>
                      <a:schemeClr val="accent2">
                        <a:lumMod val="40000"/>
                        <a:lumOff val="60000"/>
                      </a:schemeClr>
                    </a:solidFill>
                  </a:tcPr>
                </a:tc>
                <a:tc>
                  <a:txBody>
                    <a:bodyPr/>
                    <a:lstStyle/>
                    <a:p>
                      <a:pPr algn="l" fontAlgn="b"/>
                      <a:r>
                        <a:rPr lang="fi-FI" sz="1800" b="0" u="none" strike="noStrike" dirty="0">
                          <a:effectLst/>
                          <a:latin typeface="Century Gothic" panose="020B0502020202020204" pitchFamily="34" charset="0"/>
                        </a:rPr>
                        <a:t>Program Pengembangan Kawasan Budidaya Perikanan</a:t>
                      </a:r>
                      <a:endParaRPr lang="fi-FI" sz="1800" b="0" i="0" u="none" strike="noStrike" dirty="0">
                        <a:solidFill>
                          <a:srgbClr val="000000"/>
                        </a:solidFill>
                        <a:effectLst/>
                        <a:latin typeface="Century Gothic" panose="020B0502020202020204" pitchFamily="34" charset="0"/>
                      </a:endParaRPr>
                    </a:p>
                  </a:txBody>
                  <a:tcPr marL="9525" marR="9525" marT="9525" marB="0" anchor="ctr">
                    <a:solidFill>
                      <a:schemeClr val="accent2">
                        <a:lumMod val="40000"/>
                        <a:lumOff val="60000"/>
                      </a:schemeClr>
                    </a:solidFill>
                  </a:tcPr>
                </a:tc>
                <a:extLst>
                  <a:ext uri="{0D108BD9-81ED-4DB2-BD59-A6C34878D82A}">
                    <a16:rowId xmlns:a16="http://schemas.microsoft.com/office/drawing/2014/main" val="10005"/>
                  </a:ext>
                </a:extLst>
              </a:tr>
              <a:tr h="621152">
                <a:tc>
                  <a:txBody>
                    <a:bodyPr/>
                    <a:lstStyle/>
                    <a:p>
                      <a:pPr algn="ctr"/>
                      <a:r>
                        <a:rPr lang="en-US" sz="1800" b="0" dirty="0">
                          <a:latin typeface="Century Gothic" panose="020B0502020202020204" pitchFamily="34" charset="0"/>
                        </a:rPr>
                        <a:t>6</a:t>
                      </a:r>
                      <a:endParaRPr lang="id-ID" sz="1800" b="0" dirty="0">
                        <a:latin typeface="Century Gothic" panose="020B0502020202020204" pitchFamily="34" charset="0"/>
                      </a:endParaRPr>
                    </a:p>
                  </a:txBody>
                  <a:tcPr marL="9525" marR="9525" marT="9525" marB="0" anchor="ctr">
                    <a:solidFill>
                      <a:schemeClr val="accent2">
                        <a:lumMod val="40000"/>
                        <a:lumOff val="60000"/>
                      </a:schemeClr>
                    </a:solidFill>
                  </a:tcPr>
                </a:tc>
                <a:tc>
                  <a:txBody>
                    <a:bodyPr/>
                    <a:lstStyle/>
                    <a:p>
                      <a:pPr algn="l" fontAlgn="b"/>
                      <a:r>
                        <a:rPr lang="fi-FI" sz="1800" b="0" i="0" u="none" strike="noStrike" dirty="0">
                          <a:solidFill>
                            <a:srgbClr val="000000"/>
                          </a:solidFill>
                          <a:effectLst/>
                          <a:latin typeface="Century Gothic" panose="020B0502020202020204" pitchFamily="34" charset="0"/>
                        </a:rPr>
                        <a:t>Program Informasi Pembangunan Daerah</a:t>
                      </a:r>
                    </a:p>
                  </a:txBody>
                  <a:tcPr marL="9525" marR="9525" marT="9525" marB="0" anchor="ctr">
                    <a:solidFill>
                      <a:schemeClr val="accent2">
                        <a:lumMod val="40000"/>
                        <a:lumOff val="60000"/>
                      </a:schemeClr>
                    </a:solidFill>
                  </a:tcPr>
                </a:tc>
                <a:extLst>
                  <a:ext uri="{0D108BD9-81ED-4DB2-BD59-A6C34878D82A}">
                    <a16:rowId xmlns:a16="http://schemas.microsoft.com/office/drawing/2014/main" val="4279726718"/>
                  </a:ext>
                </a:extLst>
              </a:tr>
            </a:tbl>
          </a:graphicData>
        </a:graphic>
      </p:graphicFrame>
      <p:sp>
        <p:nvSpPr>
          <p:cNvPr id="4" name="Arrow: Striped Right 3">
            <a:extLst>
              <a:ext uri="{FF2B5EF4-FFF2-40B4-BE49-F238E27FC236}">
                <a16:creationId xmlns:a16="http://schemas.microsoft.com/office/drawing/2014/main" id="{11456DF2-0D13-42C0-9F54-F271810D261C}"/>
              </a:ext>
            </a:extLst>
          </p:cNvPr>
          <p:cNvSpPr/>
          <p:nvPr/>
        </p:nvSpPr>
        <p:spPr>
          <a:xfrm flipH="1">
            <a:off x="1921315" y="1967345"/>
            <a:ext cx="845125" cy="1066800"/>
          </a:xfrm>
          <a:prstGeom prst="stripedRightArrow">
            <a:avLst>
              <a:gd name="adj1" fmla="val 50000"/>
              <a:gd name="adj2" fmla="val 51639"/>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1A66FE8-1C2F-4E1C-84D2-2361F74CE1EC}"/>
              </a:ext>
            </a:extLst>
          </p:cNvPr>
          <p:cNvSpPr/>
          <p:nvPr/>
        </p:nvSpPr>
        <p:spPr>
          <a:xfrm rot="20229553">
            <a:off x="-111717" y="2108329"/>
            <a:ext cx="2351698" cy="784830"/>
          </a:xfrm>
          <a:prstGeom prst="rect">
            <a:avLst/>
          </a:prstGeom>
          <a:noFill/>
        </p:spPr>
        <p:txBody>
          <a:bodyPr wrap="square" lIns="91440" tIns="45720" rIns="91440" bIns="45720">
            <a:spAutoFit/>
          </a:bodyPr>
          <a:lstStyle/>
          <a:p>
            <a:pPr algn="ctr"/>
            <a:r>
              <a:rPr lang="en-US" sz="4500" b="1" cap="none" spc="0" dirty="0" err="1">
                <a:ln w="0"/>
                <a:solidFill>
                  <a:srgbClr val="FF0000"/>
                </a:solidFill>
                <a:effectLst>
                  <a:outerShdw blurRad="38100" dist="19050" dir="2700000" algn="tl" rotWithShape="0">
                    <a:schemeClr val="dk1">
                      <a:alpha val="40000"/>
                    </a:schemeClr>
                  </a:outerShdw>
                </a:effectLst>
              </a:rPr>
              <a:t>Prioritas</a:t>
            </a:r>
            <a:r>
              <a:rPr lang="en-US" sz="4500" b="0" cap="none" spc="0" dirty="0">
                <a:ln w="0"/>
                <a:solidFill>
                  <a:schemeClr val="tx1"/>
                </a:solidFill>
                <a:effectLst>
                  <a:outerShdw blurRad="38100" dist="19050" dir="2700000" algn="tl" rotWithShape="0">
                    <a:schemeClr val="dk1">
                      <a:alpha val="40000"/>
                    </a:schemeClr>
                  </a:outerShdw>
                </a:effectLst>
              </a:rPr>
              <a:t> </a:t>
            </a:r>
          </a:p>
        </p:txBody>
      </p:sp>
      <p:sp>
        <p:nvSpPr>
          <p:cNvPr id="6" name="Oval 5">
            <a:extLst>
              <a:ext uri="{FF2B5EF4-FFF2-40B4-BE49-F238E27FC236}">
                <a16:creationId xmlns:a16="http://schemas.microsoft.com/office/drawing/2014/main" id="{4A6770ED-9105-4B6E-A9CE-30D50741B010}"/>
              </a:ext>
            </a:extLst>
          </p:cNvPr>
          <p:cNvSpPr/>
          <p:nvPr/>
        </p:nvSpPr>
        <p:spPr>
          <a:xfrm>
            <a:off x="2752793" y="1720807"/>
            <a:ext cx="600214" cy="256531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F4A6174-6684-473B-9635-880730E240E5}"/>
              </a:ext>
            </a:extLst>
          </p:cNvPr>
          <p:cNvSpPr/>
          <p:nvPr/>
        </p:nvSpPr>
        <p:spPr>
          <a:xfrm rot="20229553">
            <a:off x="-42330" y="4154907"/>
            <a:ext cx="2502948" cy="677108"/>
          </a:xfrm>
          <a:prstGeom prst="rect">
            <a:avLst/>
          </a:prstGeom>
          <a:noFill/>
        </p:spPr>
        <p:txBody>
          <a:bodyPr wrap="square" lIns="91440" tIns="45720" rIns="91440" bIns="45720">
            <a:spAutoFit/>
          </a:bodyPr>
          <a:lstStyle/>
          <a:p>
            <a:pPr algn="ctr"/>
            <a:r>
              <a:rPr lang="en-US" sz="3800" b="1" cap="none" spc="0" dirty="0" err="1">
                <a:ln w="0"/>
                <a:solidFill>
                  <a:srgbClr val="002060"/>
                </a:solidFill>
                <a:effectLst>
                  <a:outerShdw blurRad="38100" dist="19050" dir="2700000" algn="tl" rotWithShape="0">
                    <a:schemeClr val="dk1">
                      <a:alpha val="40000"/>
                    </a:schemeClr>
                  </a:outerShdw>
                </a:effectLst>
              </a:rPr>
              <a:t>Penunjang</a:t>
            </a:r>
            <a:endParaRPr lang="en-US" sz="3800" b="0" cap="none" spc="0" dirty="0">
              <a:ln w="0"/>
              <a:solidFill>
                <a:srgbClr val="002060"/>
              </a:solidFill>
              <a:effectLst>
                <a:outerShdw blurRad="38100" dist="19050" dir="2700000" algn="tl" rotWithShape="0">
                  <a:schemeClr val="dk1">
                    <a:alpha val="40000"/>
                  </a:schemeClr>
                </a:outerShdw>
              </a:effectLst>
            </a:endParaRPr>
          </a:p>
        </p:txBody>
      </p:sp>
      <p:sp>
        <p:nvSpPr>
          <p:cNvPr id="14" name="Oval 13">
            <a:extLst>
              <a:ext uri="{FF2B5EF4-FFF2-40B4-BE49-F238E27FC236}">
                <a16:creationId xmlns:a16="http://schemas.microsoft.com/office/drawing/2014/main" id="{59E74940-6B15-4155-B996-53B13B282705}"/>
              </a:ext>
            </a:extLst>
          </p:cNvPr>
          <p:cNvSpPr/>
          <p:nvPr/>
        </p:nvSpPr>
        <p:spPr>
          <a:xfrm>
            <a:off x="2767061" y="4350917"/>
            <a:ext cx="600214" cy="701171"/>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Striped Right 14">
            <a:extLst>
              <a:ext uri="{FF2B5EF4-FFF2-40B4-BE49-F238E27FC236}">
                <a16:creationId xmlns:a16="http://schemas.microsoft.com/office/drawing/2014/main" id="{80BD34EC-30BF-4942-9207-E371625C47A6}"/>
              </a:ext>
            </a:extLst>
          </p:cNvPr>
          <p:cNvSpPr/>
          <p:nvPr/>
        </p:nvSpPr>
        <p:spPr>
          <a:xfrm flipH="1">
            <a:off x="2133397" y="4350916"/>
            <a:ext cx="609691" cy="701171"/>
          </a:xfrm>
          <a:prstGeom prst="stripedRightArrow">
            <a:avLst>
              <a:gd name="adj1" fmla="val 50000"/>
              <a:gd name="adj2" fmla="val 51639"/>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Curved Left 7">
            <a:extLst>
              <a:ext uri="{FF2B5EF4-FFF2-40B4-BE49-F238E27FC236}">
                <a16:creationId xmlns:a16="http://schemas.microsoft.com/office/drawing/2014/main" id="{07555E66-FB92-4F2A-9DE3-9488718592B3}"/>
              </a:ext>
            </a:extLst>
          </p:cNvPr>
          <p:cNvSpPr/>
          <p:nvPr/>
        </p:nvSpPr>
        <p:spPr>
          <a:xfrm>
            <a:off x="9892145" y="1967345"/>
            <a:ext cx="2161310" cy="3864811"/>
          </a:xfrm>
          <a:prstGeom prst="curvedLeftArrow">
            <a:avLst/>
          </a:prstGeom>
          <a:solidFill>
            <a:schemeClr val="bg1">
              <a:lumMod val="95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Rectangle 9">
            <a:extLst>
              <a:ext uri="{FF2B5EF4-FFF2-40B4-BE49-F238E27FC236}">
                <a16:creationId xmlns:a16="http://schemas.microsoft.com/office/drawing/2014/main" id="{B804E69B-6AE9-4338-845E-F4A70FD0EB78}"/>
              </a:ext>
            </a:extLst>
          </p:cNvPr>
          <p:cNvSpPr/>
          <p:nvPr/>
        </p:nvSpPr>
        <p:spPr>
          <a:xfrm>
            <a:off x="284892" y="5438965"/>
            <a:ext cx="1871855" cy="1015663"/>
          </a:xfrm>
          <a:prstGeom prst="rect">
            <a:avLst/>
          </a:prstGeom>
          <a:solidFill>
            <a:schemeClr val="accent3">
              <a:lumMod val="20000"/>
              <a:lumOff val="80000"/>
            </a:schemeClr>
          </a:solidFill>
          <a:ln>
            <a:solidFill>
              <a:schemeClr val="tx1"/>
            </a:solidFill>
          </a:ln>
        </p:spPr>
        <p:txBody>
          <a:bodyPr wrap="square" lIns="91440" tIns="45720" rIns="91440" bIns="45720">
            <a:spAutoFit/>
          </a:bodyPr>
          <a:lstStyle/>
          <a:p>
            <a:pPr algn="ctr"/>
            <a:r>
              <a:rPr lang="en-US" sz="3000" b="0" cap="none" spc="0" dirty="0" err="1">
                <a:ln w="0"/>
                <a:solidFill>
                  <a:schemeClr val="tx1"/>
                </a:solidFill>
                <a:effectLst>
                  <a:outerShdw blurRad="38100" dist="19050" dir="2700000" algn="tl" rotWithShape="0">
                    <a:schemeClr val="dk1">
                      <a:alpha val="40000"/>
                    </a:schemeClr>
                  </a:outerShdw>
                </a:effectLst>
              </a:rPr>
              <a:t>Kegiatan</a:t>
            </a:r>
            <a:r>
              <a:rPr lang="en-US" sz="3000" b="0" cap="none" spc="0" dirty="0">
                <a:ln w="0"/>
                <a:solidFill>
                  <a:schemeClr val="tx1"/>
                </a:solidFill>
                <a:effectLst>
                  <a:outerShdw blurRad="38100" dist="19050" dir="2700000" algn="tl" rotWithShape="0">
                    <a:schemeClr val="dk1">
                      <a:alpha val="40000"/>
                    </a:schemeClr>
                  </a:outerShdw>
                </a:effectLst>
              </a:rPr>
              <a:t> </a:t>
            </a:r>
            <a:r>
              <a:rPr lang="en-US" sz="3000" dirty="0" err="1">
                <a:ln w="0"/>
                <a:effectLst>
                  <a:outerShdw blurRad="38100" dist="19050" dir="2700000" algn="tl" rotWithShape="0">
                    <a:schemeClr val="dk1">
                      <a:alpha val="40000"/>
                    </a:schemeClr>
                  </a:outerShdw>
                </a:effectLst>
              </a:rPr>
              <a:t>P</a:t>
            </a:r>
            <a:r>
              <a:rPr lang="en-US" sz="3000" b="0" cap="none" spc="0" dirty="0" err="1">
                <a:ln w="0"/>
                <a:solidFill>
                  <a:schemeClr val="tx1"/>
                </a:solidFill>
                <a:effectLst>
                  <a:outerShdw blurRad="38100" dist="19050" dir="2700000" algn="tl" rotWithShape="0">
                    <a:schemeClr val="dk1">
                      <a:alpha val="40000"/>
                    </a:schemeClr>
                  </a:outerShdw>
                </a:effectLst>
              </a:rPr>
              <a:t>rioritas</a:t>
            </a:r>
            <a:endParaRPr lang="en-US" sz="3000" b="0" cap="none" spc="0" dirty="0">
              <a:ln w="0"/>
              <a:solidFill>
                <a:schemeClr val="tx1"/>
              </a:solidFill>
              <a:effectLst>
                <a:outerShdw blurRad="38100" dist="19050" dir="2700000" algn="tl" rotWithShape="0">
                  <a:schemeClr val="dk1">
                    <a:alpha val="40000"/>
                  </a:schemeClr>
                </a:outerShdw>
              </a:effectLst>
            </a:endParaRPr>
          </a:p>
        </p:txBody>
      </p:sp>
      <p:sp>
        <p:nvSpPr>
          <p:cNvPr id="12" name="Right Brace 11">
            <a:extLst>
              <a:ext uri="{FF2B5EF4-FFF2-40B4-BE49-F238E27FC236}">
                <a16:creationId xmlns:a16="http://schemas.microsoft.com/office/drawing/2014/main" id="{EE433CDD-4701-4CDF-9128-21702FF80361}"/>
              </a:ext>
            </a:extLst>
          </p:cNvPr>
          <p:cNvSpPr/>
          <p:nvPr/>
        </p:nvSpPr>
        <p:spPr>
          <a:xfrm>
            <a:off x="9130443" y="1967345"/>
            <a:ext cx="600214" cy="678873"/>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0000"/>
              </a:solidFill>
            </a:endParaRPr>
          </a:p>
        </p:txBody>
      </p:sp>
      <p:sp>
        <p:nvSpPr>
          <p:cNvPr id="20" name="Arrow: Curved Left 19">
            <a:extLst>
              <a:ext uri="{FF2B5EF4-FFF2-40B4-BE49-F238E27FC236}">
                <a16:creationId xmlns:a16="http://schemas.microsoft.com/office/drawing/2014/main" id="{B9FAED5F-66BE-4327-80A2-DF1014A5AB44}"/>
              </a:ext>
            </a:extLst>
          </p:cNvPr>
          <p:cNvSpPr/>
          <p:nvPr/>
        </p:nvSpPr>
        <p:spPr>
          <a:xfrm>
            <a:off x="9845613" y="2937770"/>
            <a:ext cx="1451801" cy="3864811"/>
          </a:xfrm>
          <a:prstGeom prst="curvedLeftArrow">
            <a:avLst/>
          </a:prstGeom>
          <a:solidFill>
            <a:schemeClr val="bg1">
              <a:lumMod val="95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Rectangle 2">
            <a:extLst>
              <a:ext uri="{FF2B5EF4-FFF2-40B4-BE49-F238E27FC236}">
                <a16:creationId xmlns:a16="http://schemas.microsoft.com/office/drawing/2014/main" id="{632B6D0C-96BB-4188-A83F-C9A316E0B33D}"/>
              </a:ext>
            </a:extLst>
          </p:cNvPr>
          <p:cNvSpPr txBox="1">
            <a:spLocks noChangeArrowheads="1"/>
          </p:cNvSpPr>
          <p:nvPr/>
        </p:nvSpPr>
        <p:spPr bwMode="auto">
          <a:xfrm>
            <a:off x="2133397" y="5050129"/>
            <a:ext cx="7550728" cy="482254"/>
          </a:xfrm>
          <a:prstGeom prst="rect">
            <a:avLst/>
          </a:prstGeom>
        </p:spPr>
        <p:txBody>
          <a:bodyPr vert="horz" wrap="square" lIns="75927" tIns="37963" rIns="75927" bIns="37963" numCol="1" anchor="ctr" anchorCtr="0" compatLnSpc="1">
            <a:prstTxWarp prst="textNoShape">
              <a:avLst/>
            </a:prstTxWarp>
            <a:normAutofit fontScale="97500"/>
          </a:bodyPr>
          <a:lst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064" algn="l" rtl="0" fontAlgn="base">
              <a:spcBef>
                <a:spcPct val="0"/>
              </a:spcBef>
              <a:spcAft>
                <a:spcPct val="0"/>
              </a:spcAft>
              <a:defRPr sz="3600">
                <a:solidFill>
                  <a:schemeClr val="tx2"/>
                </a:solidFill>
                <a:latin typeface="Franklin Gothic Medium" pitchFamily="34" charset="0"/>
              </a:defRPr>
            </a:lvl6pPr>
            <a:lvl7pPr marL="914129" algn="l" rtl="0" fontAlgn="base">
              <a:spcBef>
                <a:spcPct val="0"/>
              </a:spcBef>
              <a:spcAft>
                <a:spcPct val="0"/>
              </a:spcAft>
              <a:defRPr sz="3600">
                <a:solidFill>
                  <a:schemeClr val="tx2"/>
                </a:solidFill>
                <a:latin typeface="Franklin Gothic Medium" pitchFamily="34" charset="0"/>
              </a:defRPr>
            </a:lvl7pPr>
            <a:lvl8pPr marL="1371192" algn="l" rtl="0" fontAlgn="base">
              <a:spcBef>
                <a:spcPct val="0"/>
              </a:spcBef>
              <a:spcAft>
                <a:spcPct val="0"/>
              </a:spcAft>
              <a:defRPr sz="3600">
                <a:solidFill>
                  <a:schemeClr val="tx2"/>
                </a:solidFill>
                <a:latin typeface="Franklin Gothic Medium" pitchFamily="34" charset="0"/>
              </a:defRPr>
            </a:lvl8pPr>
            <a:lvl9pPr marL="1828254" algn="l" rtl="0" fontAlgn="base">
              <a:spcBef>
                <a:spcPct val="0"/>
              </a:spcBef>
              <a:spcAft>
                <a:spcPct val="0"/>
              </a:spcAft>
              <a:defRPr sz="3600">
                <a:solidFill>
                  <a:schemeClr val="tx2"/>
                </a:solidFill>
                <a:latin typeface="Franklin Gothic Medium" pitchFamily="34" charset="0"/>
              </a:defRPr>
            </a:lvl9pPr>
          </a:lstStyle>
          <a:p>
            <a:pPr marL="457200" indent="-457200" algn="ctr" defTabSz="914400" eaLnBrk="1" hangingPunct="1">
              <a:buAutoNum type="arabicPeriod"/>
              <a:defRPr/>
            </a:pPr>
            <a:r>
              <a:rPr lang="en-US" sz="2500" b="1" cap="none" dirty="0" err="1">
                <a:solidFill>
                  <a:schemeClr val="tx1"/>
                </a:solidFill>
                <a:effectLst/>
                <a:latin typeface="Calibri" pitchFamily="34" charset="0"/>
              </a:rPr>
              <a:t>Pengembangan</a:t>
            </a:r>
            <a:r>
              <a:rPr lang="en-US" sz="2500" b="1" cap="none" dirty="0">
                <a:solidFill>
                  <a:schemeClr val="tx1"/>
                </a:solidFill>
                <a:effectLst/>
                <a:latin typeface="Calibri" pitchFamily="34" charset="0"/>
              </a:rPr>
              <a:t> </a:t>
            </a:r>
            <a:r>
              <a:rPr lang="en-US" sz="2500" b="1" cap="none" dirty="0" err="1">
                <a:solidFill>
                  <a:schemeClr val="tx1"/>
                </a:solidFill>
                <a:effectLst/>
                <a:latin typeface="Calibri" pitchFamily="34" charset="0"/>
              </a:rPr>
              <a:t>Sarana</a:t>
            </a:r>
            <a:r>
              <a:rPr lang="en-US" sz="2500" b="1" cap="none" dirty="0">
                <a:solidFill>
                  <a:schemeClr val="tx1"/>
                </a:solidFill>
                <a:effectLst/>
                <a:latin typeface="Calibri" pitchFamily="34" charset="0"/>
              </a:rPr>
              <a:t> </a:t>
            </a:r>
            <a:r>
              <a:rPr lang="en-US" sz="2500" b="1" cap="none" dirty="0" err="1">
                <a:solidFill>
                  <a:schemeClr val="tx1"/>
                </a:solidFill>
                <a:effectLst/>
                <a:latin typeface="Calibri" pitchFamily="34" charset="0"/>
              </a:rPr>
              <a:t>Prasarana</a:t>
            </a:r>
            <a:r>
              <a:rPr lang="en-US" sz="2500" b="1" cap="none" dirty="0">
                <a:solidFill>
                  <a:schemeClr val="tx1"/>
                </a:solidFill>
                <a:effectLst/>
                <a:latin typeface="Calibri" pitchFamily="34" charset="0"/>
              </a:rPr>
              <a:t> </a:t>
            </a:r>
            <a:r>
              <a:rPr lang="en-US" sz="2500" b="1" cap="none" dirty="0" err="1">
                <a:solidFill>
                  <a:schemeClr val="tx1"/>
                </a:solidFill>
                <a:effectLst/>
                <a:latin typeface="Calibri" pitchFamily="34" charset="0"/>
              </a:rPr>
              <a:t>Perikanan</a:t>
            </a:r>
            <a:r>
              <a:rPr lang="en-US" sz="2500" b="1" cap="none" dirty="0">
                <a:solidFill>
                  <a:schemeClr val="tx1"/>
                </a:solidFill>
                <a:effectLst/>
                <a:latin typeface="Calibri" pitchFamily="34" charset="0"/>
              </a:rPr>
              <a:t> </a:t>
            </a:r>
            <a:r>
              <a:rPr lang="en-US" sz="2500" b="1" cap="none" dirty="0" err="1">
                <a:solidFill>
                  <a:schemeClr val="tx1"/>
                </a:solidFill>
                <a:effectLst/>
                <a:latin typeface="Calibri" pitchFamily="34" charset="0"/>
              </a:rPr>
              <a:t>Budidaya</a:t>
            </a:r>
            <a:endParaRPr lang="en-US" sz="2500" b="1" cap="none" dirty="0">
              <a:solidFill>
                <a:schemeClr val="tx1"/>
              </a:solidFill>
              <a:effectLst/>
              <a:latin typeface="Calibri" pitchFamily="34" charset="0"/>
            </a:endParaRPr>
          </a:p>
        </p:txBody>
      </p:sp>
      <p:sp>
        <p:nvSpPr>
          <p:cNvPr id="22" name="Rectangle 2">
            <a:extLst>
              <a:ext uri="{FF2B5EF4-FFF2-40B4-BE49-F238E27FC236}">
                <a16:creationId xmlns:a16="http://schemas.microsoft.com/office/drawing/2014/main" id="{E4A8425C-2F3A-4EDC-A1CF-A6A1017EE5AC}"/>
              </a:ext>
            </a:extLst>
          </p:cNvPr>
          <p:cNvSpPr txBox="1">
            <a:spLocks noChangeArrowheads="1"/>
          </p:cNvSpPr>
          <p:nvPr/>
        </p:nvSpPr>
        <p:spPr bwMode="auto">
          <a:xfrm>
            <a:off x="3623111" y="6082460"/>
            <a:ext cx="6269034" cy="588356"/>
          </a:xfrm>
          <a:prstGeom prst="rect">
            <a:avLst/>
          </a:prstGeom>
        </p:spPr>
        <p:txBody>
          <a:bodyPr vert="horz" wrap="square" lIns="75927" tIns="37963" rIns="75927" bIns="37963" numCol="1" anchor="ctr" anchorCtr="0" compatLnSpc="1">
            <a:prstTxWarp prst="textNoShape">
              <a:avLst/>
            </a:prstTxWarp>
            <a:normAutofit fontScale="97500"/>
          </a:bodyPr>
          <a:lst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064" algn="l" rtl="0" fontAlgn="base">
              <a:spcBef>
                <a:spcPct val="0"/>
              </a:spcBef>
              <a:spcAft>
                <a:spcPct val="0"/>
              </a:spcAft>
              <a:defRPr sz="3600">
                <a:solidFill>
                  <a:schemeClr val="tx2"/>
                </a:solidFill>
                <a:latin typeface="Franklin Gothic Medium" pitchFamily="34" charset="0"/>
              </a:defRPr>
            </a:lvl6pPr>
            <a:lvl7pPr marL="914129" algn="l" rtl="0" fontAlgn="base">
              <a:spcBef>
                <a:spcPct val="0"/>
              </a:spcBef>
              <a:spcAft>
                <a:spcPct val="0"/>
              </a:spcAft>
              <a:defRPr sz="3600">
                <a:solidFill>
                  <a:schemeClr val="tx2"/>
                </a:solidFill>
                <a:latin typeface="Franklin Gothic Medium" pitchFamily="34" charset="0"/>
              </a:defRPr>
            </a:lvl7pPr>
            <a:lvl8pPr marL="1371192" algn="l" rtl="0" fontAlgn="base">
              <a:spcBef>
                <a:spcPct val="0"/>
              </a:spcBef>
              <a:spcAft>
                <a:spcPct val="0"/>
              </a:spcAft>
              <a:defRPr sz="3600">
                <a:solidFill>
                  <a:schemeClr val="tx2"/>
                </a:solidFill>
                <a:latin typeface="Franklin Gothic Medium" pitchFamily="34" charset="0"/>
              </a:defRPr>
            </a:lvl8pPr>
            <a:lvl9pPr marL="1828254" algn="l" rtl="0" fontAlgn="base">
              <a:spcBef>
                <a:spcPct val="0"/>
              </a:spcBef>
              <a:spcAft>
                <a:spcPct val="0"/>
              </a:spcAft>
              <a:defRPr sz="3600">
                <a:solidFill>
                  <a:schemeClr val="tx2"/>
                </a:solidFill>
                <a:latin typeface="Franklin Gothic Medium" pitchFamily="34" charset="0"/>
              </a:defRPr>
            </a:lvl9pPr>
          </a:lstStyle>
          <a:p>
            <a:pPr algn="ctr" defTabSz="914400" eaLnBrk="1" hangingPunct="1">
              <a:defRPr/>
            </a:pPr>
            <a:r>
              <a:rPr lang="en-US" sz="2500" b="1" cap="none" dirty="0">
                <a:solidFill>
                  <a:schemeClr val="tx1"/>
                </a:solidFill>
                <a:effectLst/>
                <a:latin typeface="Calibri" pitchFamily="34" charset="0"/>
              </a:rPr>
              <a:t>3. </a:t>
            </a:r>
            <a:r>
              <a:rPr lang="en-US" sz="2500" b="1" cap="none" dirty="0" err="1">
                <a:solidFill>
                  <a:schemeClr val="tx1"/>
                </a:solidFill>
                <a:effectLst/>
                <a:latin typeface="Calibri" pitchFamily="34" charset="0"/>
              </a:rPr>
              <a:t>Pemantapan</a:t>
            </a:r>
            <a:r>
              <a:rPr lang="en-US" sz="2500" b="1" cap="none" dirty="0">
                <a:solidFill>
                  <a:schemeClr val="tx1"/>
                </a:solidFill>
                <a:effectLst/>
                <a:latin typeface="Calibri" pitchFamily="34" charset="0"/>
              </a:rPr>
              <a:t> </a:t>
            </a:r>
            <a:r>
              <a:rPr lang="en-US" sz="2500" b="1" cap="none" dirty="0" err="1">
                <a:solidFill>
                  <a:schemeClr val="tx1"/>
                </a:solidFill>
                <a:effectLst/>
                <a:latin typeface="Calibri" pitchFamily="34" charset="0"/>
              </a:rPr>
              <a:t>Pemasaran</a:t>
            </a:r>
            <a:r>
              <a:rPr lang="en-US" sz="2500" b="1" cap="none" dirty="0">
                <a:solidFill>
                  <a:schemeClr val="tx1"/>
                </a:solidFill>
                <a:effectLst/>
                <a:latin typeface="Calibri" pitchFamily="34" charset="0"/>
              </a:rPr>
              <a:t> </a:t>
            </a:r>
            <a:r>
              <a:rPr lang="en-US" sz="2500" b="1" cap="none" dirty="0" err="1">
                <a:solidFill>
                  <a:schemeClr val="tx1"/>
                </a:solidFill>
                <a:effectLst/>
                <a:latin typeface="Calibri" pitchFamily="34" charset="0"/>
              </a:rPr>
              <a:t>Produksi</a:t>
            </a:r>
            <a:r>
              <a:rPr lang="en-US" sz="2500" b="1" cap="none" dirty="0">
                <a:solidFill>
                  <a:schemeClr val="tx1"/>
                </a:solidFill>
                <a:effectLst/>
                <a:latin typeface="Calibri" pitchFamily="34" charset="0"/>
              </a:rPr>
              <a:t> </a:t>
            </a:r>
            <a:r>
              <a:rPr lang="en-US" sz="2500" b="1" cap="none" dirty="0" err="1">
                <a:solidFill>
                  <a:schemeClr val="tx1"/>
                </a:solidFill>
                <a:effectLst/>
                <a:latin typeface="Calibri" pitchFamily="34" charset="0"/>
              </a:rPr>
              <a:t>Perikanan</a:t>
            </a:r>
            <a:endParaRPr lang="en-US" sz="2500" b="1" cap="none" dirty="0">
              <a:solidFill>
                <a:schemeClr val="tx1"/>
              </a:solidFill>
              <a:effectLst/>
              <a:latin typeface="Calibri" pitchFamily="34" charset="0"/>
            </a:endParaRPr>
          </a:p>
        </p:txBody>
      </p:sp>
      <p:sp>
        <p:nvSpPr>
          <p:cNvPr id="19" name="Rectangle 2">
            <a:extLst>
              <a:ext uri="{FF2B5EF4-FFF2-40B4-BE49-F238E27FC236}">
                <a16:creationId xmlns:a16="http://schemas.microsoft.com/office/drawing/2014/main" id="{884C4FEA-A886-4ED9-9A4C-4EF74CBD3C4B}"/>
              </a:ext>
            </a:extLst>
          </p:cNvPr>
          <p:cNvSpPr txBox="1">
            <a:spLocks noChangeArrowheads="1"/>
          </p:cNvSpPr>
          <p:nvPr/>
        </p:nvSpPr>
        <p:spPr bwMode="auto">
          <a:xfrm>
            <a:off x="2156747" y="5466696"/>
            <a:ext cx="7901856" cy="482254"/>
          </a:xfrm>
          <a:prstGeom prst="rect">
            <a:avLst/>
          </a:prstGeom>
        </p:spPr>
        <p:txBody>
          <a:bodyPr vert="horz" wrap="square" lIns="75927" tIns="37963" rIns="75927" bIns="37963" numCol="1" anchor="ctr" anchorCtr="0" compatLnSpc="1">
            <a:prstTxWarp prst="textNoShape">
              <a:avLst/>
            </a:prstTxWarp>
            <a:normAutofit fontScale="97500"/>
          </a:bodyPr>
          <a:lst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064" algn="l" rtl="0" fontAlgn="base">
              <a:spcBef>
                <a:spcPct val="0"/>
              </a:spcBef>
              <a:spcAft>
                <a:spcPct val="0"/>
              </a:spcAft>
              <a:defRPr sz="3600">
                <a:solidFill>
                  <a:schemeClr val="tx2"/>
                </a:solidFill>
                <a:latin typeface="Franklin Gothic Medium" pitchFamily="34" charset="0"/>
              </a:defRPr>
            </a:lvl6pPr>
            <a:lvl7pPr marL="914129" algn="l" rtl="0" fontAlgn="base">
              <a:spcBef>
                <a:spcPct val="0"/>
              </a:spcBef>
              <a:spcAft>
                <a:spcPct val="0"/>
              </a:spcAft>
              <a:defRPr sz="3600">
                <a:solidFill>
                  <a:schemeClr val="tx2"/>
                </a:solidFill>
                <a:latin typeface="Franklin Gothic Medium" pitchFamily="34" charset="0"/>
              </a:defRPr>
            </a:lvl7pPr>
            <a:lvl8pPr marL="1371192" algn="l" rtl="0" fontAlgn="base">
              <a:spcBef>
                <a:spcPct val="0"/>
              </a:spcBef>
              <a:spcAft>
                <a:spcPct val="0"/>
              </a:spcAft>
              <a:defRPr sz="3600">
                <a:solidFill>
                  <a:schemeClr val="tx2"/>
                </a:solidFill>
                <a:latin typeface="Franklin Gothic Medium" pitchFamily="34" charset="0"/>
              </a:defRPr>
            </a:lvl8pPr>
            <a:lvl9pPr marL="1828254" algn="l" rtl="0" fontAlgn="base">
              <a:spcBef>
                <a:spcPct val="0"/>
              </a:spcBef>
              <a:spcAft>
                <a:spcPct val="0"/>
              </a:spcAft>
              <a:defRPr sz="3600">
                <a:solidFill>
                  <a:schemeClr val="tx2"/>
                </a:solidFill>
                <a:latin typeface="Franklin Gothic Medium" pitchFamily="34" charset="0"/>
              </a:defRPr>
            </a:lvl9pPr>
          </a:lstStyle>
          <a:p>
            <a:pPr algn="ctr" defTabSz="914400" eaLnBrk="1" hangingPunct="1">
              <a:defRPr/>
            </a:pPr>
            <a:r>
              <a:rPr lang="en-US" sz="2500" b="1" cap="none" dirty="0">
                <a:solidFill>
                  <a:schemeClr val="tx1"/>
                </a:solidFill>
                <a:effectLst/>
                <a:latin typeface="Calibri" pitchFamily="34" charset="0"/>
              </a:rPr>
              <a:t>2.   </a:t>
            </a:r>
            <a:r>
              <a:rPr lang="en-US" sz="2500" b="1" cap="none" dirty="0" err="1">
                <a:solidFill>
                  <a:schemeClr val="tx1"/>
                </a:solidFill>
                <a:effectLst/>
                <a:latin typeface="Calibri" pitchFamily="34" charset="0"/>
              </a:rPr>
              <a:t>Pengembangan</a:t>
            </a:r>
            <a:r>
              <a:rPr lang="en-US" sz="2500" b="1" cap="none" dirty="0">
                <a:solidFill>
                  <a:schemeClr val="tx1"/>
                </a:solidFill>
                <a:effectLst/>
                <a:latin typeface="Calibri" pitchFamily="34" charset="0"/>
              </a:rPr>
              <a:t> </a:t>
            </a:r>
            <a:r>
              <a:rPr lang="en-US" sz="2500" b="1" cap="none" dirty="0" err="1">
                <a:solidFill>
                  <a:schemeClr val="tx1"/>
                </a:solidFill>
                <a:effectLst/>
                <a:latin typeface="Calibri" pitchFamily="34" charset="0"/>
              </a:rPr>
              <a:t>Sarana</a:t>
            </a:r>
            <a:r>
              <a:rPr lang="en-US" sz="2500" b="1" cap="none" dirty="0">
                <a:solidFill>
                  <a:schemeClr val="tx1"/>
                </a:solidFill>
                <a:effectLst/>
                <a:latin typeface="Calibri" pitchFamily="34" charset="0"/>
              </a:rPr>
              <a:t> dan </a:t>
            </a:r>
            <a:r>
              <a:rPr lang="en-US" sz="2500" b="1" cap="none" dirty="0" err="1">
                <a:solidFill>
                  <a:schemeClr val="tx1"/>
                </a:solidFill>
                <a:effectLst/>
                <a:latin typeface="Calibri" pitchFamily="34" charset="0"/>
              </a:rPr>
              <a:t>Prasarana</a:t>
            </a:r>
            <a:r>
              <a:rPr lang="en-US" sz="2500" b="1" cap="none" dirty="0">
                <a:solidFill>
                  <a:schemeClr val="tx1"/>
                </a:solidFill>
                <a:effectLst/>
                <a:latin typeface="Calibri" pitchFamily="34" charset="0"/>
              </a:rPr>
              <a:t> </a:t>
            </a:r>
            <a:r>
              <a:rPr lang="en-US" sz="2500" b="1" cap="none" dirty="0" err="1">
                <a:solidFill>
                  <a:schemeClr val="tx1"/>
                </a:solidFill>
                <a:effectLst/>
                <a:latin typeface="Calibri" pitchFamily="34" charset="0"/>
              </a:rPr>
              <a:t>Perikanan</a:t>
            </a:r>
            <a:r>
              <a:rPr lang="en-US" sz="2500" b="1" cap="none" dirty="0">
                <a:solidFill>
                  <a:schemeClr val="tx1"/>
                </a:solidFill>
                <a:effectLst/>
                <a:latin typeface="Calibri" pitchFamily="34" charset="0"/>
              </a:rPr>
              <a:t> </a:t>
            </a:r>
            <a:r>
              <a:rPr lang="en-US" sz="2500" b="1" cap="none" dirty="0" err="1">
                <a:solidFill>
                  <a:schemeClr val="tx1"/>
                </a:solidFill>
                <a:effectLst/>
                <a:latin typeface="Calibri" pitchFamily="34" charset="0"/>
              </a:rPr>
              <a:t>Tangkap</a:t>
            </a:r>
            <a:endParaRPr lang="en-US" sz="2500" b="1" cap="none" dirty="0">
              <a:solidFill>
                <a:schemeClr val="tx1"/>
              </a:solidFill>
              <a:effectLst/>
              <a:latin typeface="Calibri" pitchFamily="34" charset="0"/>
            </a:endParaRPr>
          </a:p>
        </p:txBody>
      </p:sp>
    </p:spTree>
    <p:extLst>
      <p:ext uri="{BB962C8B-B14F-4D97-AF65-F5344CB8AC3E}">
        <p14:creationId xmlns:p14="http://schemas.microsoft.com/office/powerpoint/2010/main" val="17223581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F4F5E-2B36-4E10-928F-415AF4CCFD59}"/>
              </a:ext>
            </a:extLst>
          </p:cNvPr>
          <p:cNvSpPr>
            <a:spLocks noGrp="1"/>
          </p:cNvSpPr>
          <p:nvPr>
            <p:ph type="ctrTitle"/>
          </p:nvPr>
        </p:nvSpPr>
        <p:spPr>
          <a:xfrm>
            <a:off x="1051559" y="1194619"/>
            <a:ext cx="10112969" cy="3273412"/>
          </a:xfrm>
        </p:spPr>
        <p:txBody>
          <a:bodyPr/>
          <a:lstStyle/>
          <a:p>
            <a:r>
              <a:rPr lang="en-US" sz="6600" dirty="0"/>
              <a:t>PROGRAM PENANGGULANGAN KEMISKINAN DINAS </a:t>
            </a:r>
            <a:r>
              <a:rPr lang="en-US" sz="6600" dirty="0" err="1"/>
              <a:t>perikanan</a:t>
            </a:r>
            <a:r>
              <a:rPr lang="en-US" sz="6600" dirty="0"/>
              <a:t> </a:t>
            </a:r>
            <a:r>
              <a:rPr lang="en-US" sz="6600" dirty="0" err="1"/>
              <a:t>kabupaten</a:t>
            </a:r>
            <a:r>
              <a:rPr lang="en-US" sz="6600" dirty="0"/>
              <a:t> </a:t>
            </a:r>
            <a:r>
              <a:rPr lang="en-US" sz="6600" dirty="0" err="1"/>
              <a:t>buleleng</a:t>
            </a:r>
            <a:r>
              <a:rPr lang="en-US" sz="6600" dirty="0"/>
              <a:t> </a:t>
            </a:r>
            <a:r>
              <a:rPr lang="en-US" sz="6600" dirty="0" err="1"/>
              <a:t>tahun</a:t>
            </a:r>
            <a:r>
              <a:rPr lang="en-US" sz="6600" dirty="0"/>
              <a:t> 2018</a:t>
            </a:r>
          </a:p>
        </p:txBody>
      </p:sp>
    </p:spTree>
    <p:extLst>
      <p:ext uri="{BB962C8B-B14F-4D97-AF65-F5344CB8AC3E}">
        <p14:creationId xmlns:p14="http://schemas.microsoft.com/office/powerpoint/2010/main" val="33853321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496846881"/>
              </p:ext>
            </p:extLst>
          </p:nvPr>
        </p:nvGraphicFramePr>
        <p:xfrm>
          <a:off x="457200" y="1386349"/>
          <a:ext cx="11133913" cy="3967317"/>
        </p:xfrm>
        <a:graphic>
          <a:graphicData uri="http://schemas.openxmlformats.org/drawingml/2006/table">
            <a:tbl>
              <a:tblPr firstRow="1" bandRow="1">
                <a:tableStyleId>{5C22544A-7EE6-4342-B048-85BDC9FD1C3A}</a:tableStyleId>
              </a:tblPr>
              <a:tblGrid>
                <a:gridCol w="2061835">
                  <a:extLst>
                    <a:ext uri="{9D8B030D-6E8A-4147-A177-3AD203B41FA5}">
                      <a16:colId xmlns:a16="http://schemas.microsoft.com/office/drawing/2014/main" val="20000"/>
                    </a:ext>
                  </a:extLst>
                </a:gridCol>
                <a:gridCol w="4536039">
                  <a:extLst>
                    <a:ext uri="{9D8B030D-6E8A-4147-A177-3AD203B41FA5}">
                      <a16:colId xmlns:a16="http://schemas.microsoft.com/office/drawing/2014/main" val="20001"/>
                    </a:ext>
                  </a:extLst>
                </a:gridCol>
                <a:gridCol w="4536039">
                  <a:extLst>
                    <a:ext uri="{9D8B030D-6E8A-4147-A177-3AD203B41FA5}">
                      <a16:colId xmlns:a16="http://schemas.microsoft.com/office/drawing/2014/main" val="2043019858"/>
                    </a:ext>
                  </a:extLst>
                </a:gridCol>
              </a:tblGrid>
              <a:tr h="45643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1600" dirty="0"/>
                        <a:t>Program</a:t>
                      </a:r>
                      <a:r>
                        <a:rPr lang="id-ID" sz="1600" baseline="0" dirty="0"/>
                        <a:t> Prioritas</a:t>
                      </a:r>
                      <a:endParaRPr lang="id-ID" sz="1600" b="1" dirty="0">
                        <a:latin typeface="Arial Narrow" pitchFamily="34" charset="0"/>
                      </a:endParaRPr>
                    </a:p>
                  </a:txBody>
                  <a:tcPr marL="109728" marR="109728" marT="54864" marB="54864"/>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600" dirty="0"/>
                        <a:t>Program </a:t>
                      </a:r>
                      <a:r>
                        <a:rPr lang="en-IN" sz="1600" dirty="0" err="1"/>
                        <a:t>Pengembangan</a:t>
                      </a:r>
                      <a:r>
                        <a:rPr lang="en-IN" sz="1600" dirty="0"/>
                        <a:t> </a:t>
                      </a:r>
                      <a:r>
                        <a:rPr lang="en-IN" sz="1600" dirty="0" err="1"/>
                        <a:t>Budidaya</a:t>
                      </a:r>
                      <a:r>
                        <a:rPr lang="en-IN" sz="1600" dirty="0"/>
                        <a:t> </a:t>
                      </a:r>
                      <a:r>
                        <a:rPr lang="en-IN" sz="1600" dirty="0" err="1"/>
                        <a:t>Perikanan</a:t>
                      </a:r>
                      <a:endParaRPr lang="id-ID" sz="1600" b="1" dirty="0">
                        <a:solidFill>
                          <a:schemeClr val="bg1"/>
                        </a:solidFill>
                        <a:latin typeface="Arial Narrow" pitchFamily="34" charset="0"/>
                      </a:endParaRPr>
                    </a:p>
                  </a:txBody>
                  <a:tcPr marL="109728" marR="109728" marT="54864" marB="54864"/>
                </a:tc>
                <a:tc hMerge="1">
                  <a:txBody>
                    <a:bodyPr/>
                    <a:lstStyle/>
                    <a:p>
                      <a:endParaRPr lang="en-US"/>
                    </a:p>
                  </a:txBody>
                  <a:tcPr/>
                </a:tc>
                <a:extLst>
                  <a:ext uri="{0D108BD9-81ED-4DB2-BD59-A6C34878D82A}">
                    <a16:rowId xmlns:a16="http://schemas.microsoft.com/office/drawing/2014/main" val="10000"/>
                  </a:ext>
                </a:extLst>
              </a:tr>
              <a:tr h="456438">
                <a:tc>
                  <a:txBody>
                    <a:bodyPr/>
                    <a:lstStyle/>
                    <a:p>
                      <a:r>
                        <a:rPr lang="id-ID" sz="1600" dirty="0"/>
                        <a:t>Kegiatan</a:t>
                      </a:r>
                      <a:endParaRPr lang="id-ID" sz="1600" b="1" dirty="0">
                        <a:latin typeface="Arial Narrow" pitchFamily="34" charset="0"/>
                      </a:endParaRPr>
                    </a:p>
                  </a:txBody>
                  <a:tcPr marL="109728" marR="109728" marT="54864" marB="54864"/>
                </a:tc>
                <a:tc gridSpan="2">
                  <a:txBody>
                    <a:bodyPr/>
                    <a:lstStyle/>
                    <a:p>
                      <a:pPr lvl="0"/>
                      <a:r>
                        <a:rPr lang="en-IN" sz="1600" kern="1200" dirty="0" err="1"/>
                        <a:t>Pengembangan</a:t>
                      </a:r>
                      <a:r>
                        <a:rPr lang="en-IN" sz="1600" kern="1200" dirty="0"/>
                        <a:t> </a:t>
                      </a:r>
                      <a:r>
                        <a:rPr lang="en-IN" sz="1600" kern="1200" dirty="0" err="1"/>
                        <a:t>Sarana</a:t>
                      </a:r>
                      <a:r>
                        <a:rPr lang="en-IN" sz="1600" kern="1200" dirty="0"/>
                        <a:t> </a:t>
                      </a:r>
                      <a:r>
                        <a:rPr lang="en-IN" sz="1600" kern="1200" dirty="0" err="1"/>
                        <a:t>Prasarana</a:t>
                      </a:r>
                      <a:r>
                        <a:rPr lang="en-IN" sz="1600" kern="1200" dirty="0"/>
                        <a:t> </a:t>
                      </a:r>
                      <a:r>
                        <a:rPr lang="en-IN" sz="1600" kern="1200" dirty="0" err="1"/>
                        <a:t>Perikanan</a:t>
                      </a:r>
                      <a:r>
                        <a:rPr lang="en-IN" sz="1600" kern="1200" dirty="0"/>
                        <a:t> </a:t>
                      </a:r>
                      <a:r>
                        <a:rPr lang="en-IN" sz="1600" kern="1200" dirty="0" err="1"/>
                        <a:t>Budidaya</a:t>
                      </a:r>
                      <a:endParaRPr lang="id-ID" sz="1600" kern="1200" dirty="0">
                        <a:solidFill>
                          <a:schemeClr val="tx1"/>
                        </a:solidFill>
                        <a:latin typeface="Arial Narrow" pitchFamily="34" charset="0"/>
                        <a:ea typeface="+mn-ea"/>
                        <a:cs typeface="+mn-cs"/>
                      </a:endParaRPr>
                    </a:p>
                  </a:txBody>
                  <a:tcPr marL="109728" marR="109728" marT="54864" marB="54864"/>
                </a:tc>
                <a:tc hMerge="1">
                  <a:txBody>
                    <a:bodyPr/>
                    <a:lstStyle/>
                    <a:p>
                      <a:endParaRPr lang="en-US"/>
                    </a:p>
                  </a:txBody>
                  <a:tcPr/>
                </a:tc>
                <a:extLst>
                  <a:ext uri="{0D108BD9-81ED-4DB2-BD59-A6C34878D82A}">
                    <a16:rowId xmlns:a16="http://schemas.microsoft.com/office/drawing/2014/main" val="10001"/>
                  </a:ext>
                </a:extLst>
              </a:tr>
              <a:tr h="140079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1600" dirty="0"/>
                        <a:t>Branding Program/Kegiatan Inovatif </a:t>
                      </a:r>
                      <a:endParaRPr lang="id-ID" sz="1600" b="1" dirty="0">
                        <a:latin typeface="Arial Narrow" pitchFamily="34" charset="0"/>
                      </a:endParaRPr>
                    </a:p>
                  </a:txBody>
                  <a:tcPr marL="109728" marR="109728" marT="54864" marB="54864"/>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err="1"/>
                        <a:t>Budidaya</a:t>
                      </a:r>
                      <a:r>
                        <a:rPr lang="en-US" sz="1600" kern="1200" dirty="0"/>
                        <a:t> </a:t>
                      </a:r>
                      <a:r>
                        <a:rPr lang="en-US" sz="1600" kern="1200" dirty="0" err="1"/>
                        <a:t>Lele</a:t>
                      </a:r>
                      <a:r>
                        <a:rPr lang="en-US" sz="1600" kern="1200" dirty="0"/>
                        <a:t> di Kolam </a:t>
                      </a:r>
                      <a:r>
                        <a:rPr lang="en-US" sz="1600" kern="1200" dirty="0" err="1"/>
                        <a:t>Terpal</a:t>
                      </a:r>
                      <a:r>
                        <a:rPr lang="en-US" sz="1600" kern="1200" dirty="0"/>
                        <a:t>/</a:t>
                      </a:r>
                      <a:r>
                        <a:rPr lang="en-US" sz="1600" kern="1200" dirty="0" err="1"/>
                        <a:t>Bioflok</a:t>
                      </a:r>
                      <a:endParaRPr lang="en-US" sz="1600" kern="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err="1"/>
                        <a:t>Budidaya</a:t>
                      </a:r>
                      <a:r>
                        <a:rPr lang="en-US" sz="1600" kern="1200" dirty="0"/>
                        <a:t> </a:t>
                      </a:r>
                      <a:r>
                        <a:rPr lang="en-US" sz="1600" kern="1200" dirty="0" err="1"/>
                        <a:t>Nila</a:t>
                      </a:r>
                      <a:r>
                        <a:rPr lang="en-US" sz="1600" kern="1200" dirty="0"/>
                        <a:t> di Kolam/Mina </a:t>
                      </a:r>
                      <a:r>
                        <a:rPr lang="en-US" sz="1600" kern="1200" dirty="0" err="1"/>
                        <a:t>Padi</a:t>
                      </a:r>
                      <a:endParaRPr lang="en-US" sz="1600" kern="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id-ID" sz="1600" kern="1200" dirty="0"/>
                        <a:t>Budidaya Patin di Kolam</a:t>
                      </a:r>
                      <a:endParaRPr lang="en-US" sz="1600" kern="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id-ID" sz="1600" kern="1200" dirty="0">
                        <a:solidFill>
                          <a:schemeClr val="tx1"/>
                        </a:solidFill>
                        <a:latin typeface="Arial Narrow" pitchFamily="34" charset="0"/>
                        <a:ea typeface="+mn-ea"/>
                        <a:cs typeface="+mn-cs"/>
                      </a:endParaRPr>
                    </a:p>
                  </a:txBody>
                  <a:tcPr marL="109728" marR="109728" marT="54864" marB="54864"/>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err="1">
                          <a:solidFill>
                            <a:schemeClr val="tx1"/>
                          </a:solidFill>
                          <a:latin typeface="Arial Narrow" pitchFamily="34" charset="0"/>
                          <a:ea typeface="+mn-ea"/>
                          <a:cs typeface="+mn-cs"/>
                        </a:rPr>
                        <a:t>Kelompok</a:t>
                      </a:r>
                      <a:r>
                        <a:rPr lang="en-US" sz="1600" kern="1200" dirty="0">
                          <a:solidFill>
                            <a:schemeClr val="tx1"/>
                          </a:solidFill>
                          <a:latin typeface="Arial Narrow" pitchFamily="34" charset="0"/>
                          <a:ea typeface="+mn-ea"/>
                          <a:cs typeface="+mn-cs"/>
                        </a:rPr>
                        <a:t> </a:t>
                      </a:r>
                      <a:r>
                        <a:rPr lang="en-US" sz="1600" kern="1200" dirty="0" err="1">
                          <a:solidFill>
                            <a:schemeClr val="tx1"/>
                          </a:solidFill>
                          <a:latin typeface="Arial Narrow" pitchFamily="34" charset="0"/>
                          <a:ea typeface="+mn-ea"/>
                          <a:cs typeface="+mn-cs"/>
                        </a:rPr>
                        <a:t>Pembudidaya</a:t>
                      </a:r>
                      <a:r>
                        <a:rPr lang="en-US" sz="1600" kern="1200" dirty="0">
                          <a:solidFill>
                            <a:schemeClr val="tx1"/>
                          </a:solidFill>
                          <a:latin typeface="Arial Narrow" pitchFamily="34" charset="0"/>
                          <a:ea typeface="+mn-ea"/>
                          <a:cs typeface="+mn-cs"/>
                        </a:rPr>
                        <a:t> </a:t>
                      </a:r>
                      <a:r>
                        <a:rPr lang="en-US" sz="1600" kern="1200" dirty="0" err="1">
                          <a:solidFill>
                            <a:schemeClr val="tx1"/>
                          </a:solidFill>
                          <a:latin typeface="Arial Narrow" pitchFamily="34" charset="0"/>
                          <a:ea typeface="+mn-ea"/>
                          <a:cs typeface="+mn-cs"/>
                        </a:rPr>
                        <a:t>Ikan</a:t>
                      </a:r>
                      <a:r>
                        <a:rPr lang="en-US" sz="1600" kern="1200" dirty="0">
                          <a:solidFill>
                            <a:schemeClr val="tx1"/>
                          </a:solidFill>
                          <a:latin typeface="Arial Narrow" pitchFamily="34" charset="0"/>
                          <a:ea typeface="+mn-ea"/>
                          <a:cs typeface="+mn-cs"/>
                        </a:rPr>
                        <a:t> di 9 </a:t>
                      </a:r>
                      <a:r>
                        <a:rPr lang="en-US" sz="1600" kern="1200" dirty="0" err="1">
                          <a:solidFill>
                            <a:schemeClr val="tx1"/>
                          </a:solidFill>
                          <a:latin typeface="Arial Narrow" pitchFamily="34" charset="0"/>
                          <a:ea typeface="+mn-ea"/>
                          <a:cs typeface="+mn-cs"/>
                        </a:rPr>
                        <a:t>Kecamatan</a:t>
                      </a:r>
                      <a:endParaRPr lang="id-ID" sz="1600" kern="1200" dirty="0">
                        <a:solidFill>
                          <a:schemeClr val="tx1"/>
                        </a:solidFill>
                        <a:latin typeface="Arial Narrow" pitchFamily="34" charset="0"/>
                        <a:ea typeface="+mn-ea"/>
                        <a:cs typeface="+mn-cs"/>
                      </a:endParaRPr>
                    </a:p>
                  </a:txBody>
                  <a:tcPr marL="109728" marR="109728" marT="54864" marB="54864"/>
                </a:tc>
                <a:extLst>
                  <a:ext uri="{0D108BD9-81ED-4DB2-BD59-A6C34878D82A}">
                    <a16:rowId xmlns:a16="http://schemas.microsoft.com/office/drawing/2014/main" val="10002"/>
                  </a:ext>
                </a:extLst>
              </a:tr>
              <a:tr h="1653651">
                <a:tc>
                  <a:txBody>
                    <a:bodyPr/>
                    <a:lstStyle/>
                    <a:p>
                      <a:r>
                        <a:rPr lang="en-US" sz="1600" dirty="0" err="1"/>
                        <a:t>Jenis</a:t>
                      </a:r>
                      <a:r>
                        <a:rPr lang="en-US" sz="1600" dirty="0"/>
                        <a:t> </a:t>
                      </a:r>
                      <a:r>
                        <a:rPr lang="en-US" sz="1600" dirty="0" err="1"/>
                        <a:t>Bantuan</a:t>
                      </a:r>
                      <a:r>
                        <a:rPr lang="en-US" sz="1600" dirty="0"/>
                        <a:t> </a:t>
                      </a:r>
                    </a:p>
                  </a:txBody>
                  <a:tcPr marL="109728" marR="109728" marT="54864" marB="54864"/>
                </a:tc>
                <a:tc>
                  <a:txBody>
                    <a:bodyPr/>
                    <a:lstStyle/>
                    <a:p>
                      <a:pPr marL="265113" indent="-265113">
                        <a:buFont typeface="+mj-lt"/>
                        <a:buAutoNum type="arabicPeriod"/>
                      </a:pPr>
                      <a:r>
                        <a:rPr lang="en-US" sz="1600" dirty="0"/>
                        <a:t>Kolam </a:t>
                      </a:r>
                      <a:r>
                        <a:rPr lang="en-US" sz="1600" dirty="0" err="1"/>
                        <a:t>ikan</a:t>
                      </a:r>
                      <a:r>
                        <a:rPr lang="en-US" sz="1600" dirty="0"/>
                        <a:t>		</a:t>
                      </a:r>
                      <a:endParaRPr lang="id-ID" sz="1600" dirty="0"/>
                    </a:p>
                    <a:p>
                      <a:pPr marL="265113" indent="-265113">
                        <a:buFont typeface="+mj-lt"/>
                        <a:buAutoNum type="arabicPeriod"/>
                      </a:pPr>
                      <a:r>
                        <a:rPr lang="en-US" sz="1600" dirty="0" err="1"/>
                        <a:t>Bibit</a:t>
                      </a:r>
                      <a:r>
                        <a:rPr lang="en-US" sz="1600" dirty="0"/>
                        <a:t> </a:t>
                      </a:r>
                      <a:r>
                        <a:rPr lang="en-US" sz="1600" dirty="0" err="1"/>
                        <a:t>ikan</a:t>
                      </a:r>
                      <a:r>
                        <a:rPr lang="en-US" sz="1600" dirty="0"/>
                        <a:t>		</a:t>
                      </a:r>
                      <a:endParaRPr lang="id-ID" sz="1600" dirty="0"/>
                    </a:p>
                    <a:p>
                      <a:pPr marL="265113" indent="-265113">
                        <a:buFont typeface="+mj-lt"/>
                        <a:buAutoNum type="arabicPeriod"/>
                      </a:pPr>
                      <a:r>
                        <a:rPr lang="en-US" sz="1600" dirty="0" err="1"/>
                        <a:t>Pakan</a:t>
                      </a:r>
                      <a:r>
                        <a:rPr lang="en-US" sz="1600" dirty="0"/>
                        <a:t> </a:t>
                      </a:r>
                      <a:r>
                        <a:rPr lang="en-US" sz="1600" dirty="0" err="1"/>
                        <a:t>ikan</a:t>
                      </a:r>
                      <a:r>
                        <a:rPr lang="en-US" sz="1600" dirty="0"/>
                        <a:t>		</a:t>
                      </a:r>
                      <a:endParaRPr lang="id-ID" sz="1600" dirty="0"/>
                    </a:p>
                    <a:p>
                      <a:pPr marL="265113" indent="-265113">
                        <a:buFont typeface="+mj-lt"/>
                        <a:buAutoNum type="arabicPeriod"/>
                      </a:pPr>
                      <a:r>
                        <a:rPr lang="en-US" sz="1600" dirty="0" err="1"/>
                        <a:t>Peralatan</a:t>
                      </a:r>
                      <a:r>
                        <a:rPr lang="en-US" sz="1600" dirty="0"/>
                        <a:t> </a:t>
                      </a:r>
                      <a:r>
                        <a:rPr lang="en-US" sz="1600" dirty="0" err="1"/>
                        <a:t>perikanan</a:t>
                      </a:r>
                      <a:r>
                        <a:rPr lang="en-US" sz="1600" dirty="0"/>
                        <a:t>	</a:t>
                      </a:r>
                      <a:endParaRPr lang="id-ID" sz="1600" b="0" dirty="0">
                        <a:solidFill>
                          <a:prstClr val="black"/>
                        </a:solidFill>
                        <a:latin typeface="Arial Narrow" pitchFamily="34" charset="0"/>
                      </a:endParaRPr>
                    </a:p>
                  </a:txBody>
                  <a:tcPr marL="109728" marR="109728" marT="54864" marB="54864"/>
                </a:tc>
                <a:tc>
                  <a:txBody>
                    <a:bodyPr/>
                    <a:lstStyle/>
                    <a:p>
                      <a:pPr marL="0" indent="0">
                        <a:buFont typeface="+mj-lt"/>
                        <a:buNone/>
                      </a:pPr>
                      <a:r>
                        <a:rPr lang="en-US" sz="1600" b="0" dirty="0" err="1">
                          <a:solidFill>
                            <a:prstClr val="black"/>
                          </a:solidFill>
                          <a:latin typeface="Arial Narrow" pitchFamily="34" charset="0"/>
                        </a:rPr>
                        <a:t>Jumlah</a:t>
                      </a:r>
                      <a:r>
                        <a:rPr lang="en-US" sz="1600" b="0" dirty="0">
                          <a:solidFill>
                            <a:prstClr val="black"/>
                          </a:solidFill>
                          <a:latin typeface="Arial Narrow" pitchFamily="34" charset="0"/>
                        </a:rPr>
                        <a:t> </a:t>
                      </a:r>
                      <a:r>
                        <a:rPr lang="en-US" sz="1600" b="0" dirty="0" err="1">
                          <a:solidFill>
                            <a:prstClr val="black"/>
                          </a:solidFill>
                          <a:latin typeface="Arial Narrow" pitchFamily="34" charset="0"/>
                        </a:rPr>
                        <a:t>penerima</a:t>
                      </a:r>
                      <a:r>
                        <a:rPr lang="en-US" sz="1600" b="0" dirty="0">
                          <a:solidFill>
                            <a:prstClr val="black"/>
                          </a:solidFill>
                          <a:latin typeface="Arial Narrow" pitchFamily="34" charset="0"/>
                        </a:rPr>
                        <a:t> </a:t>
                      </a:r>
                      <a:r>
                        <a:rPr lang="en-US" sz="1600" b="0" dirty="0" err="1">
                          <a:solidFill>
                            <a:prstClr val="black"/>
                          </a:solidFill>
                          <a:latin typeface="Arial Narrow" pitchFamily="34" charset="0"/>
                        </a:rPr>
                        <a:t>manfaat</a:t>
                      </a:r>
                      <a:r>
                        <a:rPr lang="en-US" sz="1600" b="0" dirty="0">
                          <a:solidFill>
                            <a:prstClr val="black"/>
                          </a:solidFill>
                          <a:latin typeface="Arial Narrow" pitchFamily="34" charset="0"/>
                        </a:rPr>
                        <a:t> 30 orang per </a:t>
                      </a:r>
                      <a:r>
                        <a:rPr lang="en-US" sz="1600" b="0" dirty="0" err="1">
                          <a:solidFill>
                            <a:prstClr val="black"/>
                          </a:solidFill>
                          <a:latin typeface="Arial Narrow" pitchFamily="34" charset="0"/>
                        </a:rPr>
                        <a:t>kelompok</a:t>
                      </a:r>
                      <a:endParaRPr lang="id-ID" sz="1600" b="0" dirty="0">
                        <a:solidFill>
                          <a:prstClr val="black"/>
                        </a:solidFill>
                        <a:latin typeface="Arial Narrow" pitchFamily="34" charset="0"/>
                      </a:endParaRPr>
                    </a:p>
                  </a:txBody>
                  <a:tcPr marL="109728" marR="109728" marT="54864" marB="54864"/>
                </a:tc>
                <a:extLst>
                  <a:ext uri="{0D108BD9-81ED-4DB2-BD59-A6C34878D82A}">
                    <a16:rowId xmlns:a16="http://schemas.microsoft.com/office/drawing/2014/main" val="10003"/>
                  </a:ext>
                </a:extLst>
              </a:tr>
            </a:tbl>
          </a:graphicData>
        </a:graphic>
      </p:graphicFrame>
      <p:sp>
        <p:nvSpPr>
          <p:cNvPr id="4" name="Rectangle 3"/>
          <p:cNvSpPr/>
          <p:nvPr/>
        </p:nvSpPr>
        <p:spPr bwMode="ltGray">
          <a:xfrm>
            <a:off x="5916" y="-10535"/>
            <a:ext cx="12186083" cy="467736"/>
          </a:xfrm>
          <a:prstGeom prst="rect">
            <a:avLst/>
          </a:prstGeom>
          <a:solidFill>
            <a:srgbClr val="0020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sp>
        <p:nvSpPr>
          <p:cNvPr id="6" name="Rectangle 5"/>
          <p:cNvSpPr/>
          <p:nvPr/>
        </p:nvSpPr>
        <p:spPr>
          <a:xfrm>
            <a:off x="-1" y="6449663"/>
            <a:ext cx="12186083" cy="408338"/>
          </a:xfrm>
          <a:prstGeom prst="rect">
            <a:avLst/>
          </a:prstGeom>
          <a:solidFill>
            <a:srgbClr val="0020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sp>
        <p:nvSpPr>
          <p:cNvPr id="8" name="TextBox 7">
            <a:extLst>
              <a:ext uri="{FF2B5EF4-FFF2-40B4-BE49-F238E27FC236}">
                <a16:creationId xmlns:a16="http://schemas.microsoft.com/office/drawing/2014/main" id="{F1EE9C2E-187F-47FA-B2B8-6112A7F19DF4}"/>
              </a:ext>
            </a:extLst>
          </p:cNvPr>
          <p:cNvSpPr txBox="1"/>
          <p:nvPr/>
        </p:nvSpPr>
        <p:spPr>
          <a:xfrm>
            <a:off x="884903" y="632921"/>
            <a:ext cx="10706209" cy="703546"/>
          </a:xfrm>
          <a:prstGeom prst="rect">
            <a:avLst/>
          </a:prstGeom>
          <a:noFill/>
          <a:ln w="9525">
            <a:noFill/>
            <a:round/>
            <a:headEnd/>
            <a:tailEnd/>
          </a:ln>
          <a:effectLst/>
        </p:spPr>
        <p:txBody>
          <a:bodyPr vert="horz" lIns="109728" tIns="54864" rIns="109728" bIns="54864" rtlCol="0" anchor="ctr">
            <a:noAutofit/>
          </a:bodyPr>
          <a:lstStyle>
            <a:defPPr>
              <a:defRPr lang="en-US"/>
            </a:defPPr>
            <a:lvl1pPr>
              <a:spcBef>
                <a:spcPct val="0"/>
              </a:spcBef>
              <a:defRPr sz="2200" b="1">
                <a:solidFill>
                  <a:srgbClr val="1970C0"/>
                </a:solidFill>
                <a:latin typeface="Arial Narrow"/>
                <a:cs typeface="Arial Narrow"/>
              </a:defRPr>
            </a:lvl1pPr>
          </a:lstStyle>
          <a:p>
            <a:pPr lvl="0">
              <a:defRPr/>
            </a:pPr>
            <a:r>
              <a:rPr kumimoji="0" lang="en-US" sz="2400" b="1" i="0" u="none" strike="noStrike" kern="1200" cap="none" spc="0" normalizeH="0" baseline="0" noProof="0" dirty="0">
                <a:ln>
                  <a:noFill/>
                </a:ln>
                <a:solidFill>
                  <a:srgbClr val="A5A5A5">
                    <a:lumMod val="50000"/>
                  </a:srgbClr>
                </a:solidFill>
                <a:effectLst/>
                <a:uLnTx/>
                <a:uFillTx/>
                <a:latin typeface="Arial Narrow" pitchFamily="34" charset="0"/>
                <a:ea typeface="+mn-ea"/>
              </a:rPr>
              <a:t>PROGRAM PENGEMBANGAN </a:t>
            </a:r>
            <a:r>
              <a:rPr lang="en-US" sz="2400" dirty="0">
                <a:solidFill>
                  <a:srgbClr val="A5A5A5">
                    <a:lumMod val="50000"/>
                  </a:srgbClr>
                </a:solidFill>
                <a:latin typeface="Arial Narrow" pitchFamily="34" charset="0"/>
              </a:rPr>
              <a:t>BUDIDAYA PERIKANAN</a:t>
            </a:r>
            <a:br>
              <a:rPr kumimoji="0" lang="id-ID" sz="2400" b="1" i="0" u="none" strike="noStrike" kern="1200" cap="none" spc="0" normalizeH="0" baseline="0" noProof="0" dirty="0">
                <a:ln>
                  <a:noFill/>
                </a:ln>
                <a:solidFill>
                  <a:srgbClr val="A5A5A5">
                    <a:lumMod val="50000"/>
                  </a:srgbClr>
                </a:solidFill>
                <a:effectLst/>
                <a:uLnTx/>
                <a:uFillTx/>
                <a:latin typeface="Arial Narrow" pitchFamily="34" charset="0"/>
                <a:ea typeface="+mn-ea"/>
              </a:rPr>
            </a:br>
            <a:endParaRPr kumimoji="0" lang="id-ID" sz="1600" b="1" i="0" u="none" strike="noStrike" kern="1200" cap="none" spc="0" normalizeH="0" baseline="0" noProof="0" dirty="0">
              <a:ln>
                <a:noFill/>
              </a:ln>
              <a:solidFill>
                <a:srgbClr val="0070C0"/>
              </a:solidFill>
              <a:effectLst/>
              <a:uLnTx/>
              <a:uFillTx/>
              <a:latin typeface="Arial Narrow" pitchFamily="34" charset="0"/>
              <a:ea typeface="+mn-ea"/>
            </a:endParaRPr>
          </a:p>
        </p:txBody>
      </p:sp>
    </p:spTree>
    <p:extLst>
      <p:ext uri="{BB962C8B-B14F-4D97-AF65-F5344CB8AC3E}">
        <p14:creationId xmlns:p14="http://schemas.microsoft.com/office/powerpoint/2010/main" val="36951564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072174068"/>
              </p:ext>
            </p:extLst>
          </p:nvPr>
        </p:nvGraphicFramePr>
        <p:xfrm>
          <a:off x="501445" y="1074214"/>
          <a:ext cx="11312012" cy="3261811"/>
        </p:xfrm>
        <a:graphic>
          <a:graphicData uri="http://schemas.openxmlformats.org/drawingml/2006/table">
            <a:tbl>
              <a:tblPr firstRow="1" bandRow="1">
                <a:tableStyleId>{5C22544A-7EE6-4342-B048-85BDC9FD1C3A}</a:tableStyleId>
              </a:tblPr>
              <a:tblGrid>
                <a:gridCol w="2094816">
                  <a:extLst>
                    <a:ext uri="{9D8B030D-6E8A-4147-A177-3AD203B41FA5}">
                      <a16:colId xmlns:a16="http://schemas.microsoft.com/office/drawing/2014/main" val="20000"/>
                    </a:ext>
                  </a:extLst>
                </a:gridCol>
                <a:gridCol w="3972537">
                  <a:extLst>
                    <a:ext uri="{9D8B030D-6E8A-4147-A177-3AD203B41FA5}">
                      <a16:colId xmlns:a16="http://schemas.microsoft.com/office/drawing/2014/main" val="20001"/>
                    </a:ext>
                  </a:extLst>
                </a:gridCol>
                <a:gridCol w="5244659">
                  <a:extLst>
                    <a:ext uri="{9D8B030D-6E8A-4147-A177-3AD203B41FA5}">
                      <a16:colId xmlns:a16="http://schemas.microsoft.com/office/drawing/2014/main" val="2043019858"/>
                    </a:ext>
                  </a:extLst>
                </a:gridCol>
              </a:tblGrid>
              <a:tr h="36950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1600" dirty="0"/>
                        <a:t>Program</a:t>
                      </a:r>
                      <a:r>
                        <a:rPr lang="id-ID" sz="1600" baseline="0" dirty="0"/>
                        <a:t> Prioritas</a:t>
                      </a:r>
                      <a:endParaRPr lang="id-ID" sz="1600" b="1" dirty="0">
                        <a:latin typeface="Arial Narrow" pitchFamily="34" charset="0"/>
                      </a:endParaRPr>
                    </a:p>
                  </a:txBody>
                  <a:tcPr marL="109728" marR="109728" marT="54864" marB="54864"/>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600" dirty="0"/>
                        <a:t>Program </a:t>
                      </a:r>
                      <a:r>
                        <a:rPr lang="en-IN" sz="1600" dirty="0" err="1"/>
                        <a:t>Pengembangan</a:t>
                      </a:r>
                      <a:r>
                        <a:rPr lang="en-IN" sz="1600" dirty="0"/>
                        <a:t> </a:t>
                      </a:r>
                      <a:r>
                        <a:rPr lang="en-IN" sz="1600" dirty="0" err="1"/>
                        <a:t>Perikanan</a:t>
                      </a:r>
                      <a:r>
                        <a:rPr lang="en-IN" sz="1600" dirty="0"/>
                        <a:t> </a:t>
                      </a:r>
                      <a:r>
                        <a:rPr lang="en-IN" sz="1600" dirty="0" err="1"/>
                        <a:t>Tangkap</a:t>
                      </a:r>
                      <a:endParaRPr lang="id-ID" sz="1600" b="1" dirty="0">
                        <a:solidFill>
                          <a:schemeClr val="bg1"/>
                        </a:solidFill>
                        <a:latin typeface="Arial Narrow" pitchFamily="34" charset="0"/>
                      </a:endParaRPr>
                    </a:p>
                  </a:txBody>
                  <a:tcPr marL="109728" marR="109728" marT="54864" marB="54864"/>
                </a:tc>
                <a:tc hMerge="1">
                  <a:txBody>
                    <a:bodyPr/>
                    <a:lstStyle/>
                    <a:p>
                      <a:endParaRPr lang="en-US"/>
                    </a:p>
                  </a:txBody>
                  <a:tcPr/>
                </a:tc>
                <a:extLst>
                  <a:ext uri="{0D108BD9-81ED-4DB2-BD59-A6C34878D82A}">
                    <a16:rowId xmlns:a16="http://schemas.microsoft.com/office/drawing/2014/main" val="10000"/>
                  </a:ext>
                </a:extLst>
              </a:tr>
              <a:tr h="369502">
                <a:tc>
                  <a:txBody>
                    <a:bodyPr/>
                    <a:lstStyle/>
                    <a:p>
                      <a:r>
                        <a:rPr lang="id-ID" sz="1600" dirty="0"/>
                        <a:t>Kegiatan</a:t>
                      </a:r>
                      <a:endParaRPr lang="id-ID" sz="1600" b="1" dirty="0">
                        <a:latin typeface="Arial Narrow" pitchFamily="34" charset="0"/>
                      </a:endParaRPr>
                    </a:p>
                  </a:txBody>
                  <a:tcPr marL="109728" marR="109728" marT="54864" marB="54864"/>
                </a:tc>
                <a:tc gridSpan="2">
                  <a:txBody>
                    <a:bodyPr/>
                    <a:lstStyle/>
                    <a:p>
                      <a:pPr lvl="0"/>
                      <a:r>
                        <a:rPr lang="en-IN" sz="1600" kern="1200" dirty="0" err="1"/>
                        <a:t>Pengembangan</a:t>
                      </a:r>
                      <a:r>
                        <a:rPr lang="en-IN" sz="1600" kern="1200" dirty="0"/>
                        <a:t> </a:t>
                      </a:r>
                      <a:r>
                        <a:rPr lang="en-IN" sz="1600" kern="1200" dirty="0" err="1"/>
                        <a:t>Sarana</a:t>
                      </a:r>
                      <a:r>
                        <a:rPr lang="en-IN" sz="1600" kern="1200" dirty="0"/>
                        <a:t> </a:t>
                      </a:r>
                      <a:r>
                        <a:rPr lang="en-IN" sz="1600" kern="1200" dirty="0" err="1"/>
                        <a:t>Prasarana</a:t>
                      </a:r>
                      <a:r>
                        <a:rPr lang="en-IN" sz="1600" kern="1200" dirty="0"/>
                        <a:t> </a:t>
                      </a:r>
                      <a:r>
                        <a:rPr lang="en-IN" sz="1600" kern="1200" dirty="0" err="1"/>
                        <a:t>Perikanan</a:t>
                      </a:r>
                      <a:r>
                        <a:rPr lang="en-IN" sz="1600" kern="1200" dirty="0"/>
                        <a:t> </a:t>
                      </a:r>
                      <a:r>
                        <a:rPr lang="en-IN" sz="1600" kern="1200" dirty="0" err="1"/>
                        <a:t>Tangkap</a:t>
                      </a:r>
                      <a:endParaRPr lang="id-ID" sz="1600" kern="1200" dirty="0">
                        <a:solidFill>
                          <a:schemeClr val="tx1"/>
                        </a:solidFill>
                        <a:latin typeface="Arial Narrow" pitchFamily="34" charset="0"/>
                        <a:ea typeface="+mn-ea"/>
                        <a:cs typeface="+mn-cs"/>
                      </a:endParaRPr>
                    </a:p>
                  </a:txBody>
                  <a:tcPr marL="109728" marR="109728" marT="54864" marB="54864"/>
                </a:tc>
                <a:tc hMerge="1">
                  <a:txBody>
                    <a:bodyPr/>
                    <a:lstStyle/>
                    <a:p>
                      <a:endParaRPr lang="en-US"/>
                    </a:p>
                  </a:txBody>
                  <a:tcPr/>
                </a:tc>
                <a:extLst>
                  <a:ext uri="{0D108BD9-81ED-4DB2-BD59-A6C34878D82A}">
                    <a16:rowId xmlns:a16="http://schemas.microsoft.com/office/drawing/2014/main" val="10001"/>
                  </a:ext>
                </a:extLst>
              </a:tr>
              <a:tr h="8791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1600" dirty="0"/>
                        <a:t>Branding Program/Kegiatan Inovatif </a:t>
                      </a:r>
                      <a:endParaRPr lang="id-ID" sz="1600" b="1" dirty="0">
                        <a:latin typeface="Arial Narrow" pitchFamily="34" charset="0"/>
                      </a:endParaRPr>
                    </a:p>
                  </a:txBody>
                  <a:tcPr marL="109728" marR="109728" marT="54864" marB="54864"/>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err="1"/>
                        <a:t>Pengadaan</a:t>
                      </a:r>
                      <a:r>
                        <a:rPr lang="en-US" sz="1600" kern="1200" dirty="0"/>
                        <a:t> </a:t>
                      </a:r>
                      <a:r>
                        <a:rPr lang="en-US" sz="1600" kern="1200" dirty="0" err="1"/>
                        <a:t>Sarana</a:t>
                      </a:r>
                      <a:r>
                        <a:rPr lang="en-US" sz="1600" kern="1200" dirty="0"/>
                        <a:t> </a:t>
                      </a:r>
                      <a:r>
                        <a:rPr lang="en-US" sz="1600" kern="1200" dirty="0" err="1"/>
                        <a:t>Penangkapan</a:t>
                      </a:r>
                      <a:r>
                        <a:rPr lang="en-US" sz="1600" kern="1200" dirty="0"/>
                        <a:t> </a:t>
                      </a:r>
                      <a:r>
                        <a:rPr lang="en-US" sz="1600" kern="1200" dirty="0" err="1"/>
                        <a:t>Ikan</a:t>
                      </a:r>
                      <a:r>
                        <a:rPr lang="en-US" sz="1600" kern="1200" dirty="0"/>
                        <a:t> </a:t>
                      </a:r>
                      <a:endParaRPr lang="id-ID" sz="1600" kern="1200" dirty="0">
                        <a:solidFill>
                          <a:schemeClr val="tx1"/>
                        </a:solidFill>
                        <a:latin typeface="Arial Narrow" pitchFamily="34" charset="0"/>
                        <a:ea typeface="+mn-ea"/>
                        <a:cs typeface="+mn-cs"/>
                      </a:endParaRPr>
                    </a:p>
                  </a:txBody>
                  <a:tcPr marL="109728" marR="109728" marT="54864" marB="54864"/>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err="1">
                          <a:solidFill>
                            <a:schemeClr val="tx1"/>
                          </a:solidFill>
                          <a:latin typeface="Arial Narrow" pitchFamily="34" charset="0"/>
                          <a:ea typeface="+mn-ea"/>
                          <a:cs typeface="+mn-cs"/>
                        </a:rPr>
                        <a:t>Kelompok</a:t>
                      </a:r>
                      <a:r>
                        <a:rPr lang="en-US" sz="1600" kern="1200" dirty="0">
                          <a:solidFill>
                            <a:schemeClr val="tx1"/>
                          </a:solidFill>
                          <a:latin typeface="Arial Narrow" pitchFamily="34" charset="0"/>
                          <a:ea typeface="+mn-ea"/>
                          <a:cs typeface="+mn-cs"/>
                        </a:rPr>
                        <a:t> Usaha Bersama (KUB) di 9 </a:t>
                      </a:r>
                      <a:r>
                        <a:rPr lang="en-US" sz="1600" kern="1200" dirty="0" err="1">
                          <a:solidFill>
                            <a:schemeClr val="tx1"/>
                          </a:solidFill>
                          <a:latin typeface="Arial Narrow" pitchFamily="34" charset="0"/>
                          <a:ea typeface="+mn-ea"/>
                          <a:cs typeface="+mn-cs"/>
                        </a:rPr>
                        <a:t>Kecamatan</a:t>
                      </a:r>
                      <a:endParaRPr lang="id-ID" sz="1600" kern="1200" dirty="0">
                        <a:solidFill>
                          <a:schemeClr val="tx1"/>
                        </a:solidFill>
                        <a:latin typeface="Arial Narrow" pitchFamily="34" charset="0"/>
                        <a:ea typeface="+mn-ea"/>
                        <a:cs typeface="+mn-cs"/>
                      </a:endParaRPr>
                    </a:p>
                  </a:txBody>
                  <a:tcPr marL="109728" marR="109728" marT="54864" marB="54864"/>
                </a:tc>
                <a:extLst>
                  <a:ext uri="{0D108BD9-81ED-4DB2-BD59-A6C34878D82A}">
                    <a16:rowId xmlns:a16="http://schemas.microsoft.com/office/drawing/2014/main" val="10002"/>
                  </a:ext>
                </a:extLst>
              </a:tr>
              <a:tr h="1643647">
                <a:tc>
                  <a:txBody>
                    <a:bodyPr/>
                    <a:lstStyle/>
                    <a:p>
                      <a:r>
                        <a:rPr lang="en-US" sz="1600" dirty="0" err="1"/>
                        <a:t>Jenis</a:t>
                      </a:r>
                      <a:r>
                        <a:rPr lang="en-US" sz="1600" dirty="0"/>
                        <a:t> </a:t>
                      </a:r>
                      <a:r>
                        <a:rPr lang="en-US" sz="1600" dirty="0" err="1"/>
                        <a:t>Bantuan</a:t>
                      </a:r>
                      <a:r>
                        <a:rPr lang="en-US" sz="1600" dirty="0"/>
                        <a:t> </a:t>
                      </a:r>
                    </a:p>
                    <a:p>
                      <a:r>
                        <a:rPr lang="en-US" sz="1600" dirty="0"/>
                        <a:t>(per </a:t>
                      </a:r>
                      <a:r>
                        <a:rPr lang="en-US" sz="1600" dirty="0" err="1"/>
                        <a:t>paket</a:t>
                      </a:r>
                      <a:r>
                        <a:rPr lang="en-US" sz="1600" dirty="0"/>
                        <a:t>)</a:t>
                      </a:r>
                      <a:endParaRPr lang="id-ID" sz="1600" b="1" dirty="0">
                        <a:solidFill>
                          <a:schemeClr val="tx1"/>
                        </a:solidFill>
                        <a:latin typeface="Arial Narrow" pitchFamily="34" charset="0"/>
                      </a:endParaRPr>
                    </a:p>
                  </a:txBody>
                  <a:tcPr marL="109728" marR="109728" marT="54864" marB="54864"/>
                </a:tc>
                <a:tc>
                  <a:txBody>
                    <a:bodyPr/>
                    <a:lstStyle/>
                    <a:p>
                      <a:pPr marL="265113" indent="-265113">
                        <a:buFont typeface="+mj-lt"/>
                        <a:buAutoNum type="arabicPeriod"/>
                      </a:pPr>
                      <a:r>
                        <a:rPr lang="en-US" sz="1600" dirty="0" err="1"/>
                        <a:t>Perahu</a:t>
                      </a:r>
                      <a:r>
                        <a:rPr lang="en-US" sz="1600" dirty="0"/>
                        <a:t> / </a:t>
                      </a:r>
                      <a:r>
                        <a:rPr lang="en-US" sz="1600" dirty="0" err="1"/>
                        <a:t>Jukung</a:t>
                      </a:r>
                      <a:r>
                        <a:rPr lang="en-US" sz="1600" dirty="0"/>
                        <a:t> &lt; 3 GT	: 1 unit</a:t>
                      </a:r>
                      <a:endParaRPr lang="id-ID" sz="1600" dirty="0"/>
                    </a:p>
                    <a:p>
                      <a:pPr marL="265113" indent="-265113">
                        <a:buFont typeface="+mj-lt"/>
                        <a:buAutoNum type="arabicPeriod"/>
                      </a:pPr>
                      <a:r>
                        <a:rPr lang="en-US" sz="1600" dirty="0" err="1"/>
                        <a:t>Mesin</a:t>
                      </a:r>
                      <a:r>
                        <a:rPr lang="en-US" sz="1600" dirty="0"/>
                        <a:t> </a:t>
                      </a:r>
                      <a:r>
                        <a:rPr lang="en-US" sz="1600" dirty="0" err="1"/>
                        <a:t>tempel</a:t>
                      </a:r>
                      <a:r>
                        <a:rPr lang="en-US" sz="1600" dirty="0"/>
                        <a:t> 15 PK	: 1 unit</a:t>
                      </a:r>
                      <a:endParaRPr lang="id-ID" sz="1600" dirty="0"/>
                    </a:p>
                    <a:p>
                      <a:pPr marL="265113" indent="-265113">
                        <a:buFont typeface="+mj-lt"/>
                        <a:buAutoNum type="arabicPeriod"/>
                      </a:pPr>
                      <a:r>
                        <a:rPr lang="en-US" sz="1600" dirty="0" err="1"/>
                        <a:t>Alat</a:t>
                      </a:r>
                      <a:r>
                        <a:rPr lang="en-US" sz="1600" dirty="0"/>
                        <a:t> </a:t>
                      </a:r>
                      <a:r>
                        <a:rPr lang="en-US" sz="1600" dirty="0" err="1"/>
                        <a:t>tangkap</a:t>
                      </a:r>
                      <a:r>
                        <a:rPr lang="en-US" sz="1600" dirty="0"/>
                        <a:t> </a:t>
                      </a:r>
                      <a:r>
                        <a:rPr lang="en-US" sz="1600" dirty="0" err="1"/>
                        <a:t>ikan</a:t>
                      </a:r>
                      <a:r>
                        <a:rPr lang="en-US" sz="1600" dirty="0"/>
                        <a:t>		: 1 </a:t>
                      </a:r>
                      <a:r>
                        <a:rPr lang="en-US" sz="1600" dirty="0" err="1"/>
                        <a:t>paket</a:t>
                      </a:r>
                      <a:endParaRPr lang="id-ID" sz="1600" dirty="0"/>
                    </a:p>
                    <a:p>
                      <a:pPr marL="265113" indent="-265113">
                        <a:buFont typeface="+mj-lt"/>
                        <a:buAutoNum type="arabicPeriod"/>
                      </a:pPr>
                      <a:r>
                        <a:rPr lang="en-US" sz="1600" dirty="0" err="1"/>
                        <a:t>Alat</a:t>
                      </a:r>
                      <a:r>
                        <a:rPr lang="en-US" sz="1600" dirty="0"/>
                        <a:t> bantu </a:t>
                      </a:r>
                      <a:r>
                        <a:rPr lang="en-US" sz="1600" dirty="0" err="1"/>
                        <a:t>penangkapan</a:t>
                      </a:r>
                      <a:r>
                        <a:rPr lang="en-US" sz="1600" dirty="0"/>
                        <a:t> </a:t>
                      </a:r>
                      <a:r>
                        <a:rPr lang="en-US" sz="1600" dirty="0" err="1"/>
                        <a:t>ikan</a:t>
                      </a:r>
                      <a:r>
                        <a:rPr lang="en-US" sz="1600" dirty="0"/>
                        <a:t>: 1 </a:t>
                      </a:r>
                      <a:r>
                        <a:rPr lang="en-US" sz="1600" dirty="0" err="1"/>
                        <a:t>paket</a:t>
                      </a:r>
                      <a:endParaRPr lang="id-ID" sz="1600" b="0" dirty="0">
                        <a:solidFill>
                          <a:prstClr val="black"/>
                        </a:solidFill>
                        <a:latin typeface="Arial Narrow" pitchFamily="34" charset="0"/>
                      </a:endParaRPr>
                    </a:p>
                  </a:txBody>
                  <a:tcPr marL="109728" marR="109728" marT="54864" marB="54864"/>
                </a:tc>
                <a:tc>
                  <a:txBody>
                    <a:bodyPr/>
                    <a:lstStyle/>
                    <a:p>
                      <a:pPr marL="0" indent="0">
                        <a:buFont typeface="+mj-lt"/>
                        <a:buNone/>
                      </a:pPr>
                      <a:r>
                        <a:rPr lang="en-US" sz="1600" b="0" dirty="0" err="1">
                          <a:solidFill>
                            <a:prstClr val="black"/>
                          </a:solidFill>
                          <a:latin typeface="Arial Narrow" pitchFamily="34" charset="0"/>
                        </a:rPr>
                        <a:t>Jumlah</a:t>
                      </a:r>
                      <a:r>
                        <a:rPr lang="en-US" sz="1600" b="0" dirty="0">
                          <a:solidFill>
                            <a:prstClr val="black"/>
                          </a:solidFill>
                          <a:latin typeface="Arial Narrow" pitchFamily="34" charset="0"/>
                        </a:rPr>
                        <a:t> </a:t>
                      </a:r>
                      <a:r>
                        <a:rPr lang="en-US" sz="1600" b="0" dirty="0" err="1">
                          <a:solidFill>
                            <a:prstClr val="black"/>
                          </a:solidFill>
                          <a:latin typeface="Arial Narrow" pitchFamily="34" charset="0"/>
                        </a:rPr>
                        <a:t>penerima</a:t>
                      </a:r>
                      <a:r>
                        <a:rPr lang="en-US" sz="1600" b="0" dirty="0">
                          <a:solidFill>
                            <a:prstClr val="black"/>
                          </a:solidFill>
                          <a:latin typeface="Arial Narrow" pitchFamily="34" charset="0"/>
                        </a:rPr>
                        <a:t> </a:t>
                      </a:r>
                      <a:r>
                        <a:rPr lang="en-US" sz="1600" b="0" dirty="0" err="1">
                          <a:solidFill>
                            <a:prstClr val="black"/>
                          </a:solidFill>
                          <a:latin typeface="Arial Narrow" pitchFamily="34" charset="0"/>
                        </a:rPr>
                        <a:t>manfaat</a:t>
                      </a:r>
                      <a:r>
                        <a:rPr lang="en-US" sz="1600" b="0" dirty="0">
                          <a:solidFill>
                            <a:prstClr val="black"/>
                          </a:solidFill>
                          <a:latin typeface="Arial Narrow" pitchFamily="34" charset="0"/>
                        </a:rPr>
                        <a:t> 20 orang per </a:t>
                      </a:r>
                      <a:r>
                        <a:rPr lang="en-US" sz="1600" b="0" dirty="0" err="1">
                          <a:solidFill>
                            <a:prstClr val="black"/>
                          </a:solidFill>
                          <a:latin typeface="Arial Narrow" pitchFamily="34" charset="0"/>
                        </a:rPr>
                        <a:t>kelompok</a:t>
                      </a:r>
                      <a:r>
                        <a:rPr lang="en-US" sz="1600" b="0" dirty="0">
                          <a:solidFill>
                            <a:prstClr val="black"/>
                          </a:solidFill>
                          <a:latin typeface="Arial Narrow" pitchFamily="34" charset="0"/>
                        </a:rPr>
                        <a:t> </a:t>
                      </a:r>
                      <a:endParaRPr lang="id-ID" sz="1600" b="0" dirty="0">
                        <a:solidFill>
                          <a:prstClr val="black"/>
                        </a:solidFill>
                        <a:latin typeface="Arial Narrow" pitchFamily="34" charset="0"/>
                      </a:endParaRPr>
                    </a:p>
                  </a:txBody>
                  <a:tcPr marL="109728" marR="109728" marT="54864" marB="54864"/>
                </a:tc>
                <a:extLst>
                  <a:ext uri="{0D108BD9-81ED-4DB2-BD59-A6C34878D82A}">
                    <a16:rowId xmlns:a16="http://schemas.microsoft.com/office/drawing/2014/main" val="10003"/>
                  </a:ext>
                </a:extLst>
              </a:tr>
            </a:tbl>
          </a:graphicData>
        </a:graphic>
      </p:graphicFrame>
      <p:sp>
        <p:nvSpPr>
          <p:cNvPr id="4" name="Rectangle 3"/>
          <p:cNvSpPr/>
          <p:nvPr/>
        </p:nvSpPr>
        <p:spPr bwMode="ltGray">
          <a:xfrm>
            <a:off x="5916" y="-10535"/>
            <a:ext cx="12186083" cy="467736"/>
          </a:xfrm>
          <a:prstGeom prst="rect">
            <a:avLst/>
          </a:prstGeom>
          <a:solidFill>
            <a:srgbClr val="0020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prstClr val="white"/>
              </a:solidFill>
              <a:effectLst/>
              <a:uLnTx/>
              <a:uFillTx/>
              <a:latin typeface="Calibri" panose="020F0502020204030204"/>
              <a:ea typeface="+mn-ea"/>
              <a:cs typeface="+mn-cs"/>
            </a:endParaRPr>
          </a:p>
        </p:txBody>
      </p:sp>
      <p:sp>
        <p:nvSpPr>
          <p:cNvPr id="6" name="Rectangle 5"/>
          <p:cNvSpPr/>
          <p:nvPr/>
        </p:nvSpPr>
        <p:spPr>
          <a:xfrm>
            <a:off x="-1" y="6449663"/>
            <a:ext cx="12186083" cy="408338"/>
          </a:xfrm>
          <a:prstGeom prst="rect">
            <a:avLst/>
          </a:prstGeom>
          <a:solidFill>
            <a:srgbClr val="0020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F1EE9C2E-187F-47FA-B2B8-6112A7F19DF4}"/>
              </a:ext>
            </a:extLst>
          </p:cNvPr>
          <p:cNvSpPr txBox="1"/>
          <p:nvPr/>
        </p:nvSpPr>
        <p:spPr>
          <a:xfrm>
            <a:off x="782224" y="387196"/>
            <a:ext cx="10706209" cy="884902"/>
          </a:xfrm>
          <a:prstGeom prst="rect">
            <a:avLst/>
          </a:prstGeom>
          <a:noFill/>
          <a:ln w="9525">
            <a:noFill/>
            <a:round/>
            <a:headEnd/>
            <a:tailEnd/>
          </a:ln>
          <a:effectLst/>
        </p:spPr>
        <p:txBody>
          <a:bodyPr vert="horz" lIns="109728" tIns="54864" rIns="109728" bIns="54864" rtlCol="0" anchor="ctr">
            <a:noAutofit/>
          </a:bodyPr>
          <a:lstStyle>
            <a:defPPr>
              <a:defRPr lang="en-US"/>
            </a:defPPr>
            <a:lvl1pPr>
              <a:spcBef>
                <a:spcPct val="0"/>
              </a:spcBef>
              <a:defRPr sz="2200" b="1">
                <a:solidFill>
                  <a:srgbClr val="1970C0"/>
                </a:solidFill>
                <a:latin typeface="Arial Narrow"/>
                <a:cs typeface="Arial Narrow"/>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a:ln>
                  <a:noFill/>
                </a:ln>
                <a:solidFill>
                  <a:srgbClr val="A5A5A5">
                    <a:lumMod val="50000"/>
                  </a:srgbClr>
                </a:solidFill>
                <a:effectLst/>
                <a:uLnTx/>
                <a:uFillTx/>
                <a:latin typeface="Arial Narrow" pitchFamily="34" charset="0"/>
                <a:ea typeface="+mn-ea"/>
              </a:rPr>
              <a:t>PROGRAM PENGEMBANGAN PERIKANAN TANGKAP</a:t>
            </a:r>
            <a:br>
              <a:rPr kumimoji="0" lang="id-ID" sz="2400" b="1" i="0" u="none" strike="noStrike" kern="1200" cap="none" spc="0" normalizeH="0" baseline="0" noProof="0" dirty="0">
                <a:ln>
                  <a:noFill/>
                </a:ln>
                <a:solidFill>
                  <a:srgbClr val="A5A5A5">
                    <a:lumMod val="50000"/>
                  </a:srgbClr>
                </a:solidFill>
                <a:effectLst/>
                <a:uLnTx/>
                <a:uFillTx/>
                <a:latin typeface="Arial Narrow" pitchFamily="34" charset="0"/>
                <a:ea typeface="+mn-ea"/>
              </a:rPr>
            </a:br>
            <a:endParaRPr kumimoji="0" lang="id-ID" sz="1600" b="1" i="0" u="none" strike="noStrike" kern="1200" cap="none" spc="0" normalizeH="0" baseline="0" noProof="0" dirty="0">
              <a:ln>
                <a:noFill/>
              </a:ln>
              <a:solidFill>
                <a:srgbClr val="0070C0"/>
              </a:solidFill>
              <a:effectLst/>
              <a:uLnTx/>
              <a:uFillTx/>
              <a:latin typeface="Arial Narrow" pitchFamily="34" charset="0"/>
              <a:ea typeface="+mn-ea"/>
            </a:endParaRPr>
          </a:p>
        </p:txBody>
      </p:sp>
    </p:spTree>
    <p:extLst>
      <p:ext uri="{BB962C8B-B14F-4D97-AF65-F5344CB8AC3E}">
        <p14:creationId xmlns:p14="http://schemas.microsoft.com/office/powerpoint/2010/main" val="20605961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F1EE9C2E-187F-47FA-B2B8-6112A7F19DF4}"/>
              </a:ext>
            </a:extLst>
          </p:cNvPr>
          <p:cNvSpPr txBox="1"/>
          <p:nvPr/>
        </p:nvSpPr>
        <p:spPr>
          <a:xfrm>
            <a:off x="739935" y="181899"/>
            <a:ext cx="10706209" cy="884902"/>
          </a:xfrm>
          <a:prstGeom prst="rect">
            <a:avLst/>
          </a:prstGeom>
          <a:noFill/>
          <a:ln w="9525">
            <a:noFill/>
            <a:round/>
            <a:headEnd/>
            <a:tailEnd/>
          </a:ln>
          <a:effectLst/>
        </p:spPr>
        <p:txBody>
          <a:bodyPr vert="horz" lIns="109728" tIns="54864" rIns="109728" bIns="54864" rtlCol="0" anchor="ctr">
            <a:noAutofit/>
          </a:bodyPr>
          <a:lstStyle>
            <a:defPPr>
              <a:defRPr lang="en-US"/>
            </a:defPPr>
            <a:lvl1pPr>
              <a:spcBef>
                <a:spcPct val="0"/>
              </a:spcBef>
              <a:defRPr sz="2200" b="1">
                <a:solidFill>
                  <a:srgbClr val="1970C0"/>
                </a:solidFill>
                <a:latin typeface="Arial Narrow"/>
                <a:cs typeface="Arial Narrow"/>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a:ln>
                  <a:noFill/>
                </a:ln>
                <a:solidFill>
                  <a:srgbClr val="A5A5A5">
                    <a:lumMod val="50000"/>
                  </a:srgbClr>
                </a:solidFill>
                <a:effectLst/>
                <a:uLnTx/>
                <a:uFillTx/>
                <a:latin typeface="Arial Narrow" pitchFamily="34" charset="0"/>
                <a:ea typeface="+mn-ea"/>
              </a:rPr>
              <a:t>PEMBINAAN DAN PELATIHAN</a:t>
            </a:r>
            <a:br>
              <a:rPr kumimoji="0" lang="id-ID" sz="2400" b="1" i="0" u="none" strike="noStrike" kern="1200" cap="none" spc="0" normalizeH="0" baseline="0" noProof="0" dirty="0">
                <a:ln>
                  <a:noFill/>
                </a:ln>
                <a:solidFill>
                  <a:srgbClr val="A5A5A5">
                    <a:lumMod val="50000"/>
                  </a:srgbClr>
                </a:solidFill>
                <a:effectLst/>
                <a:uLnTx/>
                <a:uFillTx/>
                <a:latin typeface="Arial Narrow" pitchFamily="34" charset="0"/>
                <a:ea typeface="+mn-ea"/>
              </a:rPr>
            </a:br>
            <a:endParaRPr kumimoji="0" lang="id-ID" sz="1600" b="1" i="0" u="none" strike="noStrike" kern="1200" cap="none" spc="0" normalizeH="0" baseline="0" noProof="0" dirty="0">
              <a:ln>
                <a:noFill/>
              </a:ln>
              <a:solidFill>
                <a:srgbClr val="0070C0"/>
              </a:solidFill>
              <a:effectLst/>
              <a:uLnTx/>
              <a:uFillTx/>
              <a:latin typeface="Arial Narrow" pitchFamily="34" charset="0"/>
              <a:ea typeface="+mn-ea"/>
            </a:endParaRPr>
          </a:p>
        </p:txBody>
      </p:sp>
      <p:graphicFrame>
        <p:nvGraphicFramePr>
          <p:cNvPr id="2" name="Table 1">
            <a:extLst>
              <a:ext uri="{FF2B5EF4-FFF2-40B4-BE49-F238E27FC236}">
                <a16:creationId xmlns:a16="http://schemas.microsoft.com/office/drawing/2014/main" id="{8BA65FFF-9CFF-4429-8FC1-F5B6114647D8}"/>
              </a:ext>
            </a:extLst>
          </p:cNvPr>
          <p:cNvGraphicFramePr>
            <a:graphicFrameLocks noGrp="1"/>
          </p:cNvGraphicFramePr>
          <p:nvPr>
            <p:extLst>
              <p:ext uri="{D42A27DB-BD31-4B8C-83A1-F6EECF244321}">
                <p14:modId xmlns:p14="http://schemas.microsoft.com/office/powerpoint/2010/main" val="477846289"/>
              </p:ext>
            </p:extLst>
          </p:nvPr>
        </p:nvGraphicFramePr>
        <p:xfrm>
          <a:off x="530942" y="825909"/>
          <a:ext cx="11194027" cy="5850191"/>
        </p:xfrm>
        <a:graphic>
          <a:graphicData uri="http://schemas.openxmlformats.org/drawingml/2006/table">
            <a:tbl>
              <a:tblPr firstRow="1" bandRow="1">
                <a:tableStyleId>{5C22544A-7EE6-4342-B048-85BDC9FD1C3A}</a:tableStyleId>
              </a:tblPr>
              <a:tblGrid>
                <a:gridCol w="949339">
                  <a:extLst>
                    <a:ext uri="{9D8B030D-6E8A-4147-A177-3AD203B41FA5}">
                      <a16:colId xmlns:a16="http://schemas.microsoft.com/office/drawing/2014/main" val="2220024893"/>
                    </a:ext>
                  </a:extLst>
                </a:gridCol>
                <a:gridCol w="3693593">
                  <a:extLst>
                    <a:ext uri="{9D8B030D-6E8A-4147-A177-3AD203B41FA5}">
                      <a16:colId xmlns:a16="http://schemas.microsoft.com/office/drawing/2014/main" val="1142638420"/>
                    </a:ext>
                  </a:extLst>
                </a:gridCol>
                <a:gridCol w="2180093">
                  <a:extLst>
                    <a:ext uri="{9D8B030D-6E8A-4147-A177-3AD203B41FA5}">
                      <a16:colId xmlns:a16="http://schemas.microsoft.com/office/drawing/2014/main" val="2297227783"/>
                    </a:ext>
                  </a:extLst>
                </a:gridCol>
                <a:gridCol w="2471917">
                  <a:extLst>
                    <a:ext uri="{9D8B030D-6E8A-4147-A177-3AD203B41FA5}">
                      <a16:colId xmlns:a16="http://schemas.microsoft.com/office/drawing/2014/main" val="1599110612"/>
                    </a:ext>
                  </a:extLst>
                </a:gridCol>
                <a:gridCol w="1899085">
                  <a:extLst>
                    <a:ext uri="{9D8B030D-6E8A-4147-A177-3AD203B41FA5}">
                      <a16:colId xmlns:a16="http://schemas.microsoft.com/office/drawing/2014/main" val="1828877384"/>
                    </a:ext>
                  </a:extLst>
                </a:gridCol>
              </a:tblGrid>
              <a:tr h="650021">
                <a:tc>
                  <a:txBody>
                    <a:bodyPr/>
                    <a:lstStyle/>
                    <a:p>
                      <a:pPr algn="ctr"/>
                      <a:r>
                        <a:rPr lang="en-US" dirty="0"/>
                        <a:t>NO</a:t>
                      </a:r>
                    </a:p>
                  </a:txBody>
                  <a:tcPr/>
                </a:tc>
                <a:tc>
                  <a:txBody>
                    <a:bodyPr/>
                    <a:lstStyle/>
                    <a:p>
                      <a:pPr algn="ctr"/>
                      <a:r>
                        <a:rPr lang="en-US" dirty="0"/>
                        <a:t>KEGIATAN</a:t>
                      </a:r>
                    </a:p>
                  </a:txBody>
                  <a:tcPr/>
                </a:tc>
                <a:tc>
                  <a:txBody>
                    <a:bodyPr/>
                    <a:lstStyle/>
                    <a:p>
                      <a:pPr algn="ctr"/>
                      <a:r>
                        <a:rPr lang="en-US" dirty="0"/>
                        <a:t>LOKASI</a:t>
                      </a:r>
                    </a:p>
                  </a:txBody>
                  <a:tcPr/>
                </a:tc>
                <a:tc>
                  <a:txBody>
                    <a:bodyPr/>
                    <a:lstStyle/>
                    <a:p>
                      <a:pPr algn="ctr"/>
                      <a:r>
                        <a:rPr lang="en-US" dirty="0"/>
                        <a:t>JENIS BANTUAN</a:t>
                      </a:r>
                    </a:p>
                  </a:txBody>
                  <a:tcPr/>
                </a:tc>
                <a:tc>
                  <a:txBody>
                    <a:bodyPr/>
                    <a:lstStyle/>
                    <a:p>
                      <a:pPr algn="ctr"/>
                      <a:r>
                        <a:rPr lang="en-US" dirty="0"/>
                        <a:t>TARGET SASARAN</a:t>
                      </a:r>
                    </a:p>
                  </a:txBody>
                  <a:tcPr/>
                </a:tc>
                <a:extLst>
                  <a:ext uri="{0D108BD9-81ED-4DB2-BD59-A6C34878D82A}">
                    <a16:rowId xmlns:a16="http://schemas.microsoft.com/office/drawing/2014/main" val="1398510815"/>
                  </a:ext>
                </a:extLst>
              </a:tr>
              <a:tr h="1207182">
                <a:tc>
                  <a:txBody>
                    <a:bodyPr/>
                    <a:lstStyle/>
                    <a:p>
                      <a:pPr algn="ctr"/>
                      <a:r>
                        <a:rPr lang="en-US" sz="1800" dirty="0"/>
                        <a:t>1</a:t>
                      </a:r>
                    </a:p>
                  </a:txBody>
                  <a:tcPr/>
                </a:tc>
                <a:tc>
                  <a:txBody>
                    <a:bodyPr/>
                    <a:lstStyle/>
                    <a:p>
                      <a:r>
                        <a:rPr lang="nl-NL" sz="1800" dirty="0"/>
                        <a:t>Pembinaan dan Pengembangan Pembenihan Ikan</a:t>
                      </a:r>
                      <a:endParaRPr lang="en-US" sz="1800" dirty="0"/>
                    </a:p>
                  </a:txBody>
                  <a:tcPr/>
                </a:tc>
                <a:tc>
                  <a:txBody>
                    <a:bodyPr/>
                    <a:lstStyle/>
                    <a:p>
                      <a:r>
                        <a:rPr lang="en-US" sz="1800" dirty="0"/>
                        <a:t>9 </a:t>
                      </a:r>
                      <a:r>
                        <a:rPr lang="en-US" sz="1800" dirty="0" err="1"/>
                        <a:t>Kecamatan</a:t>
                      </a:r>
                      <a:endParaRPr lang="en-US" sz="1800" dirty="0"/>
                    </a:p>
                  </a:txBody>
                  <a:tcPr/>
                </a:tc>
                <a:tc>
                  <a:txBody>
                    <a:bodyPr/>
                    <a:lstStyle/>
                    <a:p>
                      <a:r>
                        <a:rPr lang="fi-FI" sz="1800" dirty="0"/>
                        <a:t>Pembinaan Kelompok Pembenihan Ikan / UPR</a:t>
                      </a:r>
                      <a:endParaRPr lang="en-US" sz="1800" dirty="0"/>
                    </a:p>
                  </a:txBody>
                  <a:tcPr/>
                </a:tc>
                <a:tc>
                  <a:txBody>
                    <a:bodyPr/>
                    <a:lstStyle/>
                    <a:p>
                      <a:pPr algn="ctr"/>
                      <a:r>
                        <a:rPr lang="en-US" sz="1800" dirty="0" err="1"/>
                        <a:t>Kelompok</a:t>
                      </a:r>
                      <a:r>
                        <a:rPr lang="en-US" sz="1800" dirty="0"/>
                        <a:t> UPR</a:t>
                      </a:r>
                    </a:p>
                  </a:txBody>
                  <a:tcPr/>
                </a:tc>
                <a:extLst>
                  <a:ext uri="{0D108BD9-81ED-4DB2-BD59-A6C34878D82A}">
                    <a16:rowId xmlns:a16="http://schemas.microsoft.com/office/drawing/2014/main" val="3420887899"/>
                  </a:ext>
                </a:extLst>
              </a:tr>
              <a:tr h="928602">
                <a:tc>
                  <a:txBody>
                    <a:bodyPr/>
                    <a:lstStyle/>
                    <a:p>
                      <a:pPr algn="ctr"/>
                      <a:r>
                        <a:rPr lang="en-US" sz="1800" dirty="0"/>
                        <a:t>2</a:t>
                      </a:r>
                    </a:p>
                  </a:txBody>
                  <a:tcPr/>
                </a:tc>
                <a:tc>
                  <a:txBody>
                    <a:bodyPr/>
                    <a:lstStyle/>
                    <a:p>
                      <a:r>
                        <a:rPr lang="en-US" sz="1800" b="0" i="0" u="none" strike="noStrike" kern="1200" baseline="0" dirty="0" err="1">
                          <a:solidFill>
                            <a:schemeClr val="dk1"/>
                          </a:solidFill>
                          <a:latin typeface="+mn-lt"/>
                          <a:ea typeface="+mn-ea"/>
                          <a:cs typeface="+mn-cs"/>
                        </a:rPr>
                        <a:t>Pembinaan</a:t>
                      </a:r>
                      <a:r>
                        <a:rPr lang="en-US" sz="1800" b="0" i="0" u="none" strike="noStrike" kern="1200" baseline="0" dirty="0">
                          <a:solidFill>
                            <a:schemeClr val="dk1"/>
                          </a:solidFill>
                          <a:latin typeface="+mn-lt"/>
                          <a:ea typeface="+mn-ea"/>
                          <a:cs typeface="+mn-cs"/>
                        </a:rPr>
                        <a:t> dan </a:t>
                      </a:r>
                      <a:r>
                        <a:rPr lang="en-US" sz="1800" b="0" i="0" u="none" strike="noStrike" kern="1200" baseline="0" dirty="0" err="1">
                          <a:solidFill>
                            <a:schemeClr val="dk1"/>
                          </a:solidFill>
                          <a:latin typeface="+mn-lt"/>
                          <a:ea typeface="+mn-ea"/>
                          <a:cs typeface="+mn-cs"/>
                        </a:rPr>
                        <a:t>pengembangan</a:t>
                      </a:r>
                      <a:r>
                        <a:rPr lang="en-US" sz="1800" b="0" i="0" u="none" strike="noStrike" kern="1200" baseline="0" dirty="0">
                          <a:solidFill>
                            <a:schemeClr val="dk1"/>
                          </a:solidFill>
                          <a:latin typeface="+mn-lt"/>
                          <a:ea typeface="+mn-ea"/>
                          <a:cs typeface="+mn-cs"/>
                        </a:rPr>
                        <a:t> </a:t>
                      </a:r>
                      <a:r>
                        <a:rPr lang="en-US" sz="1800" b="0" i="0" u="none" strike="noStrike" kern="1200" baseline="0" dirty="0" err="1">
                          <a:solidFill>
                            <a:schemeClr val="dk1"/>
                          </a:solidFill>
                          <a:latin typeface="+mn-lt"/>
                          <a:ea typeface="+mn-ea"/>
                          <a:cs typeface="+mn-cs"/>
                        </a:rPr>
                        <a:t>perikanan</a:t>
                      </a:r>
                      <a:r>
                        <a:rPr lang="en-US" sz="1800" b="0" i="0" u="none" strike="noStrike" kern="1200" baseline="0" dirty="0">
                          <a:solidFill>
                            <a:schemeClr val="dk1"/>
                          </a:solidFill>
                          <a:latin typeface="+mn-lt"/>
                          <a:ea typeface="+mn-ea"/>
                          <a:cs typeface="+mn-cs"/>
                        </a:rPr>
                        <a:t> </a:t>
                      </a:r>
                      <a:r>
                        <a:rPr lang="en-US" sz="1800" b="0" i="0" u="none" strike="noStrike" kern="1200" baseline="0" dirty="0" err="1">
                          <a:solidFill>
                            <a:schemeClr val="dk1"/>
                          </a:solidFill>
                          <a:latin typeface="+mn-lt"/>
                          <a:ea typeface="+mn-ea"/>
                          <a:cs typeface="+mn-cs"/>
                        </a:rPr>
                        <a:t>budidaya</a:t>
                      </a:r>
                      <a:endParaRPr lang="en-US" sz="1800" dirty="0"/>
                    </a:p>
                  </a:txBody>
                  <a:tcPr/>
                </a:tc>
                <a:tc>
                  <a:txBody>
                    <a:bodyPr/>
                    <a:lstStyle/>
                    <a:p>
                      <a:r>
                        <a:rPr lang="en-US" sz="1800" dirty="0"/>
                        <a:t>9 </a:t>
                      </a:r>
                      <a:r>
                        <a:rPr lang="en-US" sz="1800" dirty="0" err="1"/>
                        <a:t>Kecamatan</a:t>
                      </a:r>
                      <a:endParaRPr lang="en-US" sz="1800" dirty="0"/>
                    </a:p>
                    <a:p>
                      <a:endParaRPr lang="en-US" sz="1800" dirty="0"/>
                    </a:p>
                  </a:txBody>
                  <a:tcPr/>
                </a:tc>
                <a:tc>
                  <a:txBody>
                    <a:bodyPr/>
                    <a:lstStyle/>
                    <a:p>
                      <a:r>
                        <a:rPr lang="en-US" sz="1800" dirty="0" err="1"/>
                        <a:t>Pembinaan</a:t>
                      </a:r>
                      <a:r>
                        <a:rPr lang="en-US" sz="1800" dirty="0"/>
                        <a:t> POKDAKAN</a:t>
                      </a:r>
                    </a:p>
                  </a:txBody>
                  <a:tcPr/>
                </a:tc>
                <a:tc>
                  <a:txBody>
                    <a:bodyPr/>
                    <a:lstStyle/>
                    <a:p>
                      <a:pPr algn="ctr"/>
                      <a:r>
                        <a:rPr lang="en-US" sz="1800" dirty="0"/>
                        <a:t>POKDAKAN</a:t>
                      </a:r>
                    </a:p>
                  </a:txBody>
                  <a:tcPr/>
                </a:tc>
                <a:extLst>
                  <a:ext uri="{0D108BD9-81ED-4DB2-BD59-A6C34878D82A}">
                    <a16:rowId xmlns:a16="http://schemas.microsoft.com/office/drawing/2014/main" val="2755626"/>
                  </a:ext>
                </a:extLst>
              </a:tr>
              <a:tr h="650021">
                <a:tc>
                  <a:txBody>
                    <a:bodyPr/>
                    <a:lstStyle/>
                    <a:p>
                      <a:pPr algn="ctr"/>
                      <a:r>
                        <a:rPr lang="en-US" sz="1800" dirty="0"/>
                        <a:t>3</a:t>
                      </a:r>
                    </a:p>
                  </a:txBody>
                  <a:tcPr/>
                </a:tc>
                <a:tc>
                  <a:txBody>
                    <a:bodyPr/>
                    <a:lstStyle/>
                    <a:p>
                      <a:r>
                        <a:rPr lang="fi-FI" sz="1800" dirty="0"/>
                        <a:t>Pembinaan dan Pengolahan Mutu Hasil Perikanan</a:t>
                      </a:r>
                      <a:endParaRPr lang="en-US" sz="1800" dirty="0"/>
                    </a:p>
                  </a:txBody>
                  <a:tcPr/>
                </a:tc>
                <a:tc>
                  <a:txBody>
                    <a:bodyPr/>
                    <a:lstStyle/>
                    <a:p>
                      <a:r>
                        <a:rPr lang="en-US" sz="1800" dirty="0"/>
                        <a:t>9 </a:t>
                      </a:r>
                      <a:r>
                        <a:rPr lang="en-US" sz="1800" dirty="0" err="1"/>
                        <a:t>Kecamatan</a:t>
                      </a:r>
                      <a:endParaRPr lang="en-US" sz="1800" dirty="0"/>
                    </a:p>
                    <a:p>
                      <a:endParaRPr lang="en-US" sz="1800" dirty="0"/>
                    </a:p>
                  </a:txBody>
                  <a:tcPr/>
                </a:tc>
                <a:tc>
                  <a:txBody>
                    <a:bodyPr/>
                    <a:lstStyle/>
                    <a:p>
                      <a:r>
                        <a:rPr lang="en-US" sz="1800" dirty="0" err="1"/>
                        <a:t>Pembinaan</a:t>
                      </a:r>
                      <a:r>
                        <a:rPr lang="en-US" sz="1800" dirty="0"/>
                        <a:t> POKLAHSAR</a:t>
                      </a:r>
                    </a:p>
                  </a:txBody>
                  <a:tcPr/>
                </a:tc>
                <a:tc>
                  <a:txBody>
                    <a:bodyPr/>
                    <a:lstStyle/>
                    <a:p>
                      <a:pPr algn="ctr"/>
                      <a:r>
                        <a:rPr lang="en-US" sz="1800" dirty="0"/>
                        <a:t>POKLAHSAR</a:t>
                      </a:r>
                    </a:p>
                  </a:txBody>
                  <a:tcPr/>
                </a:tc>
                <a:extLst>
                  <a:ext uri="{0D108BD9-81ED-4DB2-BD59-A6C34878D82A}">
                    <a16:rowId xmlns:a16="http://schemas.microsoft.com/office/drawing/2014/main" val="1014933020"/>
                  </a:ext>
                </a:extLst>
              </a:tr>
              <a:tr h="928602">
                <a:tc>
                  <a:txBody>
                    <a:bodyPr/>
                    <a:lstStyle/>
                    <a:p>
                      <a:pPr algn="ctr"/>
                      <a:r>
                        <a:rPr lang="en-US" sz="1800" dirty="0"/>
                        <a:t>4</a:t>
                      </a:r>
                    </a:p>
                  </a:txBody>
                  <a:tcPr/>
                </a:tc>
                <a:tc>
                  <a:txBody>
                    <a:bodyPr/>
                    <a:lstStyle/>
                    <a:p>
                      <a:r>
                        <a:rPr lang="en-US" sz="1800" dirty="0" err="1"/>
                        <a:t>Peningkatan</a:t>
                      </a:r>
                      <a:r>
                        <a:rPr lang="en-US" sz="1800" dirty="0"/>
                        <a:t> </a:t>
                      </a:r>
                      <a:r>
                        <a:rPr lang="en-US" sz="1800" dirty="0" err="1"/>
                        <a:t>Sumberdaya</a:t>
                      </a:r>
                      <a:r>
                        <a:rPr lang="en-US" sz="1800" dirty="0"/>
                        <a:t> Masyarakat </a:t>
                      </a:r>
                      <a:r>
                        <a:rPr lang="en-US" sz="1800" dirty="0" err="1"/>
                        <a:t>Perikanan</a:t>
                      </a:r>
                      <a:endParaRPr lang="en-US" sz="1800" dirty="0"/>
                    </a:p>
                  </a:txBody>
                  <a:tcPr/>
                </a:tc>
                <a:tc>
                  <a:txBody>
                    <a:bodyPr/>
                    <a:lstStyle/>
                    <a:p>
                      <a:r>
                        <a:rPr lang="en-US" sz="1800" dirty="0"/>
                        <a:t>9 </a:t>
                      </a:r>
                      <a:r>
                        <a:rPr lang="en-US" sz="1800" dirty="0" err="1"/>
                        <a:t>Kecamatan</a:t>
                      </a:r>
                      <a:endParaRPr lang="en-US" sz="1800" dirty="0"/>
                    </a:p>
                    <a:p>
                      <a:endParaRPr lang="en-US" sz="1800" dirty="0"/>
                    </a:p>
                  </a:txBody>
                  <a:tcPr/>
                </a:tc>
                <a:tc>
                  <a:txBody>
                    <a:bodyPr/>
                    <a:lstStyle/>
                    <a:p>
                      <a:r>
                        <a:rPr lang="en-US" sz="1800" dirty="0" err="1"/>
                        <a:t>Pelatihan</a:t>
                      </a:r>
                      <a:r>
                        <a:rPr lang="en-US" sz="1800" dirty="0"/>
                        <a:t> </a:t>
                      </a:r>
                      <a:r>
                        <a:rPr lang="en-US" sz="1800" dirty="0" err="1"/>
                        <a:t>kelompok</a:t>
                      </a:r>
                      <a:r>
                        <a:rPr lang="en-US" sz="1800" dirty="0"/>
                        <a:t> Masyarakat </a:t>
                      </a:r>
                      <a:r>
                        <a:rPr lang="en-US" sz="1800" dirty="0" err="1"/>
                        <a:t>Perikanan</a:t>
                      </a:r>
                      <a:endParaRPr lang="en-US" sz="1800" dirty="0"/>
                    </a:p>
                  </a:txBody>
                  <a:tcPr/>
                </a:tc>
                <a:tc>
                  <a:txBody>
                    <a:bodyPr/>
                    <a:lstStyle/>
                    <a:p>
                      <a:pPr algn="ctr"/>
                      <a:r>
                        <a:rPr lang="en-US" sz="1800" dirty="0" err="1"/>
                        <a:t>Kelompok</a:t>
                      </a:r>
                      <a:r>
                        <a:rPr lang="en-US" sz="1800" dirty="0"/>
                        <a:t> </a:t>
                      </a:r>
                      <a:r>
                        <a:rPr lang="en-US" sz="1800" dirty="0" err="1"/>
                        <a:t>Perikanan</a:t>
                      </a:r>
                      <a:endParaRPr lang="en-US" sz="1800" dirty="0"/>
                    </a:p>
                  </a:txBody>
                  <a:tcPr/>
                </a:tc>
                <a:extLst>
                  <a:ext uri="{0D108BD9-81ED-4DB2-BD59-A6C34878D82A}">
                    <a16:rowId xmlns:a16="http://schemas.microsoft.com/office/drawing/2014/main" val="720142619"/>
                  </a:ext>
                </a:extLst>
              </a:tr>
              <a:tr h="1485763">
                <a:tc>
                  <a:txBody>
                    <a:bodyPr/>
                    <a:lstStyle/>
                    <a:p>
                      <a:pPr algn="ctr"/>
                      <a:r>
                        <a:rPr lang="en-US" sz="1800" dirty="0"/>
                        <a:t>5</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800" dirty="0"/>
                        <a:t>Pembinaan dan Penumbuhan Kelompok Masyarakat Perikanan</a:t>
                      </a:r>
                      <a:endParaRPr lang="en-US" sz="1800" dirty="0"/>
                    </a:p>
                    <a:p>
                      <a:endParaRPr lang="en-US" sz="1800" dirty="0"/>
                    </a:p>
                  </a:txBody>
                  <a:tcPr/>
                </a:tc>
                <a:tc>
                  <a:txBody>
                    <a:bodyPr/>
                    <a:lstStyle/>
                    <a:p>
                      <a:r>
                        <a:rPr lang="en-US" sz="1800" dirty="0"/>
                        <a:t>9 </a:t>
                      </a:r>
                      <a:r>
                        <a:rPr lang="en-US" sz="1800" dirty="0" err="1"/>
                        <a:t>Kecamatan</a:t>
                      </a:r>
                      <a:endParaRPr lang="en-US" sz="1800" dirty="0"/>
                    </a:p>
                    <a:p>
                      <a:endParaRPr lang="en-US" sz="1800" dirty="0"/>
                    </a:p>
                  </a:txBody>
                  <a:tcPr/>
                </a:tc>
                <a:tc>
                  <a:txBody>
                    <a:bodyPr/>
                    <a:lstStyle/>
                    <a:p>
                      <a:r>
                        <a:rPr lang="fi-FI" sz="1800" dirty="0"/>
                        <a:t>Pembinaan Kelembagaan Kelompok Masyarakat Perikanan</a:t>
                      </a:r>
                      <a:endParaRPr lang="en-US" sz="1800" dirty="0"/>
                    </a:p>
                  </a:txBody>
                  <a:tcPr/>
                </a:tc>
                <a:tc>
                  <a:txBody>
                    <a:bodyPr/>
                    <a:lstStyle/>
                    <a:p>
                      <a:pPr algn="ctr"/>
                      <a:r>
                        <a:rPr lang="en-US" sz="1800" dirty="0" err="1"/>
                        <a:t>Kelompok</a:t>
                      </a:r>
                      <a:r>
                        <a:rPr lang="en-US" sz="1800" dirty="0"/>
                        <a:t> </a:t>
                      </a:r>
                      <a:r>
                        <a:rPr lang="en-US" sz="1800" dirty="0" err="1"/>
                        <a:t>Perikanan</a:t>
                      </a:r>
                      <a:endParaRPr lang="en-US" sz="1800" dirty="0"/>
                    </a:p>
                  </a:txBody>
                  <a:tcPr/>
                </a:tc>
                <a:extLst>
                  <a:ext uri="{0D108BD9-81ED-4DB2-BD59-A6C34878D82A}">
                    <a16:rowId xmlns:a16="http://schemas.microsoft.com/office/drawing/2014/main" val="1664658058"/>
                  </a:ext>
                </a:extLst>
              </a:tr>
            </a:tbl>
          </a:graphicData>
        </a:graphic>
      </p:graphicFrame>
    </p:spTree>
    <p:extLst>
      <p:ext uri="{BB962C8B-B14F-4D97-AF65-F5344CB8AC3E}">
        <p14:creationId xmlns:p14="http://schemas.microsoft.com/office/powerpoint/2010/main" val="34098689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455DFD5-3070-4DC5-9B81-F3137364F922}"/>
              </a:ext>
            </a:extLst>
          </p:cNvPr>
          <p:cNvSpPr txBox="1"/>
          <p:nvPr/>
        </p:nvSpPr>
        <p:spPr>
          <a:xfrm>
            <a:off x="943897" y="1170839"/>
            <a:ext cx="10338619" cy="3887858"/>
          </a:xfrm>
          <a:prstGeom prst="rect">
            <a:avLst/>
          </a:prstGeom>
          <a:noFill/>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2000" i="1" dirty="0" err="1">
                <a:solidFill>
                  <a:schemeClr val="tx1"/>
                </a:solidFill>
              </a:rPr>
              <a:t>Walaupun</a:t>
            </a:r>
            <a:r>
              <a:rPr lang="en-US" sz="2000" i="1" dirty="0">
                <a:solidFill>
                  <a:schemeClr val="tx1"/>
                </a:solidFill>
              </a:rPr>
              <a:t> </a:t>
            </a:r>
            <a:r>
              <a:rPr lang="en-US" sz="2000" i="1" dirty="0" err="1">
                <a:solidFill>
                  <a:schemeClr val="tx1"/>
                </a:solidFill>
              </a:rPr>
              <a:t>wewenang</a:t>
            </a:r>
            <a:r>
              <a:rPr lang="en-US" sz="2000" i="1" dirty="0">
                <a:solidFill>
                  <a:schemeClr val="tx1"/>
                </a:solidFill>
              </a:rPr>
              <a:t> </a:t>
            </a:r>
            <a:r>
              <a:rPr lang="en-US" sz="2000" i="1" dirty="0" err="1">
                <a:solidFill>
                  <a:schemeClr val="tx1"/>
                </a:solidFill>
              </a:rPr>
              <a:t>kegiatan</a:t>
            </a:r>
            <a:r>
              <a:rPr lang="en-US" sz="2000" i="1" dirty="0">
                <a:solidFill>
                  <a:schemeClr val="tx1"/>
                </a:solidFill>
              </a:rPr>
              <a:t> </a:t>
            </a:r>
            <a:r>
              <a:rPr lang="en-US" sz="2000" i="1" dirty="0" err="1">
                <a:solidFill>
                  <a:schemeClr val="tx1"/>
                </a:solidFill>
              </a:rPr>
              <a:t>konservasi</a:t>
            </a:r>
            <a:r>
              <a:rPr lang="en-US" sz="2000" i="1" dirty="0">
                <a:solidFill>
                  <a:schemeClr val="tx1"/>
                </a:solidFill>
              </a:rPr>
              <a:t>, </a:t>
            </a:r>
            <a:r>
              <a:rPr lang="en-US" sz="2000" i="1" dirty="0" err="1">
                <a:solidFill>
                  <a:schemeClr val="tx1"/>
                </a:solidFill>
              </a:rPr>
              <a:t>pengawasan</a:t>
            </a:r>
            <a:r>
              <a:rPr lang="en-US" sz="2000" i="1" dirty="0">
                <a:solidFill>
                  <a:schemeClr val="tx1"/>
                </a:solidFill>
              </a:rPr>
              <a:t> dan </a:t>
            </a:r>
            <a:r>
              <a:rPr lang="en-US" sz="2000" i="1" dirty="0" err="1">
                <a:solidFill>
                  <a:schemeClr val="tx1"/>
                </a:solidFill>
              </a:rPr>
              <a:t>pengolahan</a:t>
            </a:r>
            <a:r>
              <a:rPr lang="en-US" sz="2000" i="1" dirty="0">
                <a:solidFill>
                  <a:schemeClr val="tx1"/>
                </a:solidFill>
              </a:rPr>
              <a:t> </a:t>
            </a:r>
            <a:r>
              <a:rPr lang="en-US" sz="2000" i="1" dirty="0" err="1">
                <a:solidFill>
                  <a:schemeClr val="tx1"/>
                </a:solidFill>
              </a:rPr>
              <a:t>sudah</a:t>
            </a:r>
            <a:r>
              <a:rPr lang="en-US" sz="2000" i="1" dirty="0">
                <a:solidFill>
                  <a:schemeClr val="tx1"/>
                </a:solidFill>
              </a:rPr>
              <a:t> </a:t>
            </a:r>
            <a:r>
              <a:rPr lang="en-US" sz="2000" i="1" dirty="0" err="1">
                <a:solidFill>
                  <a:schemeClr val="tx1"/>
                </a:solidFill>
              </a:rPr>
              <a:t>ditarik</a:t>
            </a:r>
            <a:r>
              <a:rPr lang="en-US" sz="2000" i="1" dirty="0">
                <a:solidFill>
                  <a:schemeClr val="tx1"/>
                </a:solidFill>
              </a:rPr>
              <a:t> </a:t>
            </a:r>
            <a:r>
              <a:rPr lang="en-US" sz="2000" i="1" dirty="0" err="1">
                <a:solidFill>
                  <a:schemeClr val="tx1"/>
                </a:solidFill>
              </a:rPr>
              <a:t>ke</a:t>
            </a:r>
            <a:r>
              <a:rPr lang="en-US" sz="2000" i="1" dirty="0">
                <a:solidFill>
                  <a:schemeClr val="tx1"/>
                </a:solidFill>
              </a:rPr>
              <a:t> </a:t>
            </a:r>
            <a:r>
              <a:rPr lang="en-US" sz="2000" i="1" dirty="0" err="1">
                <a:solidFill>
                  <a:schemeClr val="tx1"/>
                </a:solidFill>
              </a:rPr>
              <a:t>Provinsi</a:t>
            </a:r>
            <a:r>
              <a:rPr lang="en-US" sz="2000" i="1" dirty="0">
                <a:solidFill>
                  <a:schemeClr val="tx1"/>
                </a:solidFill>
              </a:rPr>
              <a:t> dan Pusat, </a:t>
            </a:r>
            <a:r>
              <a:rPr lang="en-US" sz="2000" i="1" dirty="0" err="1">
                <a:solidFill>
                  <a:schemeClr val="tx1"/>
                </a:solidFill>
              </a:rPr>
              <a:t>Dinas</a:t>
            </a:r>
            <a:r>
              <a:rPr lang="en-US" sz="2000" i="1" dirty="0">
                <a:solidFill>
                  <a:schemeClr val="tx1"/>
                </a:solidFill>
              </a:rPr>
              <a:t> </a:t>
            </a:r>
            <a:r>
              <a:rPr lang="en-US" sz="2000" i="1" dirty="0" err="1">
                <a:solidFill>
                  <a:schemeClr val="tx1"/>
                </a:solidFill>
              </a:rPr>
              <a:t>Perikanan</a:t>
            </a:r>
            <a:r>
              <a:rPr lang="en-US" sz="2000" i="1" dirty="0">
                <a:solidFill>
                  <a:schemeClr val="tx1"/>
                </a:solidFill>
              </a:rPr>
              <a:t> </a:t>
            </a:r>
            <a:r>
              <a:rPr lang="en-US" sz="2000" i="1" dirty="0" err="1">
                <a:solidFill>
                  <a:schemeClr val="tx1"/>
                </a:solidFill>
              </a:rPr>
              <a:t>Kabupaten</a:t>
            </a:r>
            <a:r>
              <a:rPr lang="en-US" sz="2000" i="1" dirty="0">
                <a:solidFill>
                  <a:schemeClr val="tx1"/>
                </a:solidFill>
              </a:rPr>
              <a:t> </a:t>
            </a:r>
            <a:r>
              <a:rPr lang="en-US" sz="2000" i="1" dirty="0" err="1">
                <a:solidFill>
                  <a:schemeClr val="tx1"/>
                </a:solidFill>
              </a:rPr>
              <a:t>Buleleng</a:t>
            </a:r>
            <a:r>
              <a:rPr lang="en-US" sz="2000" i="1" dirty="0">
                <a:solidFill>
                  <a:schemeClr val="tx1"/>
                </a:solidFill>
              </a:rPr>
              <a:t> </a:t>
            </a:r>
            <a:r>
              <a:rPr lang="en-US" sz="2000" i="1" dirty="0" err="1">
                <a:solidFill>
                  <a:schemeClr val="tx1"/>
                </a:solidFill>
              </a:rPr>
              <a:t>tetap</a:t>
            </a:r>
            <a:r>
              <a:rPr lang="en-US" sz="2000" i="1" dirty="0">
                <a:solidFill>
                  <a:schemeClr val="tx1"/>
                </a:solidFill>
              </a:rPr>
              <a:t> </a:t>
            </a:r>
            <a:r>
              <a:rPr lang="en-US" sz="2000" i="1" dirty="0" err="1">
                <a:solidFill>
                  <a:schemeClr val="tx1"/>
                </a:solidFill>
              </a:rPr>
              <a:t>mendukung</a:t>
            </a:r>
            <a:r>
              <a:rPr lang="en-US" sz="2000" i="1" dirty="0">
                <a:solidFill>
                  <a:schemeClr val="tx1"/>
                </a:solidFill>
              </a:rPr>
              <a:t> </a:t>
            </a:r>
            <a:r>
              <a:rPr lang="en-US" sz="2000" i="1" dirty="0" err="1">
                <a:solidFill>
                  <a:schemeClr val="tx1"/>
                </a:solidFill>
              </a:rPr>
              <a:t>berupa</a:t>
            </a:r>
            <a:r>
              <a:rPr lang="en-US" sz="2000" i="1" dirty="0">
                <a:solidFill>
                  <a:schemeClr val="tx1"/>
                </a:solidFill>
              </a:rPr>
              <a:t> </a:t>
            </a:r>
            <a:r>
              <a:rPr lang="en-US" sz="2000" i="1" dirty="0" err="1">
                <a:solidFill>
                  <a:schemeClr val="tx1"/>
                </a:solidFill>
              </a:rPr>
              <a:t>antara</a:t>
            </a:r>
            <a:r>
              <a:rPr lang="en-US" sz="2000" i="1" dirty="0">
                <a:solidFill>
                  <a:schemeClr val="tx1"/>
                </a:solidFill>
              </a:rPr>
              <a:t> lain:</a:t>
            </a:r>
          </a:p>
          <a:p>
            <a:pPr marL="457200" indent="-457200">
              <a:buAutoNum type="arabicPeriod"/>
            </a:pPr>
            <a:r>
              <a:rPr lang="en-US" sz="2000" i="1" dirty="0" err="1">
                <a:solidFill>
                  <a:schemeClr val="tx1"/>
                </a:solidFill>
              </a:rPr>
              <a:t>Kegiatan</a:t>
            </a:r>
            <a:r>
              <a:rPr lang="en-US" sz="2000" i="1" dirty="0">
                <a:solidFill>
                  <a:schemeClr val="tx1"/>
                </a:solidFill>
              </a:rPr>
              <a:t> </a:t>
            </a:r>
            <a:r>
              <a:rPr lang="en-US" sz="2000" i="1" dirty="0" err="1">
                <a:solidFill>
                  <a:schemeClr val="tx1"/>
                </a:solidFill>
              </a:rPr>
              <a:t>konservasi</a:t>
            </a:r>
            <a:r>
              <a:rPr lang="en-US" sz="2000" i="1" dirty="0">
                <a:solidFill>
                  <a:schemeClr val="tx1"/>
                </a:solidFill>
              </a:rPr>
              <a:t> </a:t>
            </a:r>
            <a:r>
              <a:rPr lang="en-US" sz="2000" i="1" dirty="0" err="1">
                <a:solidFill>
                  <a:schemeClr val="tx1"/>
                </a:solidFill>
              </a:rPr>
              <a:t>bekerjasama</a:t>
            </a:r>
            <a:r>
              <a:rPr lang="en-US" sz="2000" i="1" dirty="0">
                <a:solidFill>
                  <a:schemeClr val="tx1"/>
                </a:solidFill>
              </a:rPr>
              <a:t> </a:t>
            </a:r>
            <a:r>
              <a:rPr lang="en-US" sz="2000" i="1" dirty="0" err="1">
                <a:solidFill>
                  <a:schemeClr val="tx1"/>
                </a:solidFill>
              </a:rPr>
              <a:t>dengan</a:t>
            </a:r>
            <a:r>
              <a:rPr lang="en-US" sz="2000" i="1" dirty="0">
                <a:solidFill>
                  <a:schemeClr val="tx1"/>
                </a:solidFill>
              </a:rPr>
              <a:t> </a:t>
            </a:r>
            <a:r>
              <a:rPr lang="en-US" sz="2000" i="1" dirty="0" err="1">
                <a:solidFill>
                  <a:schemeClr val="tx1"/>
                </a:solidFill>
              </a:rPr>
              <a:t>Balai</a:t>
            </a:r>
            <a:r>
              <a:rPr lang="en-US" sz="2000" i="1" dirty="0">
                <a:solidFill>
                  <a:schemeClr val="tx1"/>
                </a:solidFill>
              </a:rPr>
              <a:t> </a:t>
            </a:r>
            <a:r>
              <a:rPr lang="en-US" sz="2000" i="1" dirty="0" err="1">
                <a:solidFill>
                  <a:schemeClr val="tx1"/>
                </a:solidFill>
              </a:rPr>
              <a:t>Pengelolaan</a:t>
            </a:r>
            <a:r>
              <a:rPr lang="en-US" sz="2000" i="1" dirty="0">
                <a:solidFill>
                  <a:schemeClr val="tx1"/>
                </a:solidFill>
              </a:rPr>
              <a:t> </a:t>
            </a:r>
            <a:r>
              <a:rPr lang="en-US" sz="2000" i="1" dirty="0" err="1">
                <a:solidFill>
                  <a:schemeClr val="tx1"/>
                </a:solidFill>
              </a:rPr>
              <a:t>Sumberdaya</a:t>
            </a:r>
            <a:r>
              <a:rPr lang="en-US" sz="2000" i="1" dirty="0">
                <a:solidFill>
                  <a:schemeClr val="tx1"/>
                </a:solidFill>
              </a:rPr>
              <a:t> </a:t>
            </a:r>
            <a:r>
              <a:rPr lang="en-US" sz="2000" i="1" dirty="0" err="1">
                <a:solidFill>
                  <a:schemeClr val="tx1"/>
                </a:solidFill>
              </a:rPr>
              <a:t>Laut</a:t>
            </a:r>
            <a:r>
              <a:rPr lang="en-US" sz="2000" i="1" dirty="0">
                <a:solidFill>
                  <a:schemeClr val="tx1"/>
                </a:solidFill>
              </a:rPr>
              <a:t> dan </a:t>
            </a:r>
            <a:r>
              <a:rPr lang="en-US" sz="2000" i="1" dirty="0" err="1">
                <a:solidFill>
                  <a:schemeClr val="tx1"/>
                </a:solidFill>
              </a:rPr>
              <a:t>Pesisir</a:t>
            </a:r>
            <a:r>
              <a:rPr lang="en-US" sz="2000" i="1" dirty="0">
                <a:solidFill>
                  <a:schemeClr val="tx1"/>
                </a:solidFill>
              </a:rPr>
              <a:t> (BPSPL) Denpasar.</a:t>
            </a:r>
          </a:p>
          <a:p>
            <a:pPr marL="457200" indent="-457200">
              <a:buAutoNum type="arabicPeriod"/>
            </a:pPr>
            <a:r>
              <a:rPr lang="en-US" sz="2000" i="1" dirty="0" err="1">
                <a:solidFill>
                  <a:schemeClr val="tx1"/>
                </a:solidFill>
              </a:rPr>
              <a:t>Kegiatan</a:t>
            </a:r>
            <a:r>
              <a:rPr lang="en-US" sz="2000" i="1" dirty="0">
                <a:solidFill>
                  <a:schemeClr val="tx1"/>
                </a:solidFill>
              </a:rPr>
              <a:t> </a:t>
            </a:r>
            <a:r>
              <a:rPr lang="en-US" sz="2000" i="1" dirty="0" err="1">
                <a:solidFill>
                  <a:schemeClr val="tx1"/>
                </a:solidFill>
              </a:rPr>
              <a:t>pengolahan</a:t>
            </a:r>
            <a:r>
              <a:rPr lang="en-US" sz="2000" i="1" dirty="0">
                <a:solidFill>
                  <a:schemeClr val="tx1"/>
                </a:solidFill>
              </a:rPr>
              <a:t> </a:t>
            </a:r>
            <a:r>
              <a:rPr lang="en-US" sz="2000" i="1" dirty="0" err="1">
                <a:solidFill>
                  <a:schemeClr val="tx1"/>
                </a:solidFill>
              </a:rPr>
              <a:t>bekerjasama</a:t>
            </a:r>
            <a:r>
              <a:rPr lang="en-US" sz="2000" i="1" dirty="0">
                <a:solidFill>
                  <a:schemeClr val="tx1"/>
                </a:solidFill>
              </a:rPr>
              <a:t> </a:t>
            </a:r>
            <a:r>
              <a:rPr lang="en-US" sz="2000" i="1" dirty="0" err="1">
                <a:solidFill>
                  <a:schemeClr val="tx1"/>
                </a:solidFill>
              </a:rPr>
              <a:t>dengan</a:t>
            </a:r>
            <a:r>
              <a:rPr lang="en-US" sz="2000" i="1" dirty="0">
                <a:solidFill>
                  <a:schemeClr val="tx1"/>
                </a:solidFill>
              </a:rPr>
              <a:t> </a:t>
            </a:r>
            <a:r>
              <a:rPr lang="en-US" sz="2000" i="1" dirty="0" err="1">
                <a:solidFill>
                  <a:schemeClr val="tx1"/>
                </a:solidFill>
              </a:rPr>
              <a:t>Dinas</a:t>
            </a:r>
            <a:r>
              <a:rPr lang="en-US" sz="2000" i="1" dirty="0">
                <a:solidFill>
                  <a:schemeClr val="tx1"/>
                </a:solidFill>
              </a:rPr>
              <a:t> </a:t>
            </a:r>
            <a:r>
              <a:rPr lang="en-US" sz="2000" i="1" dirty="0" err="1">
                <a:solidFill>
                  <a:schemeClr val="tx1"/>
                </a:solidFill>
              </a:rPr>
              <a:t>Kelautan</a:t>
            </a:r>
            <a:r>
              <a:rPr lang="en-US" sz="2000" i="1" dirty="0">
                <a:solidFill>
                  <a:schemeClr val="tx1"/>
                </a:solidFill>
              </a:rPr>
              <a:t> dan </a:t>
            </a:r>
            <a:r>
              <a:rPr lang="en-US" sz="2000" i="1" dirty="0" err="1">
                <a:solidFill>
                  <a:schemeClr val="tx1"/>
                </a:solidFill>
              </a:rPr>
              <a:t>Perikanan</a:t>
            </a:r>
            <a:r>
              <a:rPr lang="en-US" sz="2000" i="1" dirty="0">
                <a:solidFill>
                  <a:schemeClr val="tx1"/>
                </a:solidFill>
              </a:rPr>
              <a:t> </a:t>
            </a:r>
            <a:r>
              <a:rPr lang="en-US" sz="2000" i="1" dirty="0" err="1">
                <a:solidFill>
                  <a:schemeClr val="tx1"/>
                </a:solidFill>
              </a:rPr>
              <a:t>Provinsi</a:t>
            </a:r>
            <a:r>
              <a:rPr lang="en-US" sz="2000" i="1" dirty="0">
                <a:solidFill>
                  <a:schemeClr val="tx1"/>
                </a:solidFill>
              </a:rPr>
              <a:t> dan </a:t>
            </a:r>
            <a:r>
              <a:rPr lang="en-US" sz="2000" i="1" dirty="0" err="1">
                <a:solidFill>
                  <a:schemeClr val="tx1"/>
                </a:solidFill>
              </a:rPr>
              <a:t>Dirjen</a:t>
            </a:r>
            <a:r>
              <a:rPr lang="en-US" sz="2000" i="1" dirty="0">
                <a:solidFill>
                  <a:schemeClr val="tx1"/>
                </a:solidFill>
              </a:rPr>
              <a:t> </a:t>
            </a:r>
            <a:r>
              <a:rPr lang="en-US" sz="2000" i="1" dirty="0" err="1">
                <a:solidFill>
                  <a:schemeClr val="tx1"/>
                </a:solidFill>
              </a:rPr>
              <a:t>Penguatan</a:t>
            </a:r>
            <a:r>
              <a:rPr lang="en-US" sz="2000" i="1" dirty="0">
                <a:solidFill>
                  <a:schemeClr val="tx1"/>
                </a:solidFill>
              </a:rPr>
              <a:t> </a:t>
            </a:r>
            <a:r>
              <a:rPr lang="en-US" sz="2000" i="1" dirty="0" err="1">
                <a:solidFill>
                  <a:schemeClr val="tx1"/>
                </a:solidFill>
              </a:rPr>
              <a:t>Daya</a:t>
            </a:r>
            <a:r>
              <a:rPr lang="en-US" sz="2000" i="1" dirty="0">
                <a:solidFill>
                  <a:schemeClr val="tx1"/>
                </a:solidFill>
              </a:rPr>
              <a:t> </a:t>
            </a:r>
            <a:r>
              <a:rPr lang="en-US" sz="2000" i="1" dirty="0" err="1">
                <a:solidFill>
                  <a:schemeClr val="tx1"/>
                </a:solidFill>
              </a:rPr>
              <a:t>Saing</a:t>
            </a:r>
            <a:r>
              <a:rPr lang="en-US" sz="2000" i="1" dirty="0">
                <a:solidFill>
                  <a:schemeClr val="tx1"/>
                </a:solidFill>
              </a:rPr>
              <a:t> </a:t>
            </a:r>
            <a:r>
              <a:rPr lang="en-US" sz="2000" i="1" dirty="0" err="1">
                <a:solidFill>
                  <a:schemeClr val="tx1"/>
                </a:solidFill>
              </a:rPr>
              <a:t>Produk</a:t>
            </a:r>
            <a:r>
              <a:rPr lang="en-US" sz="2000" i="1" dirty="0">
                <a:solidFill>
                  <a:schemeClr val="tx1"/>
                </a:solidFill>
              </a:rPr>
              <a:t> </a:t>
            </a:r>
            <a:r>
              <a:rPr lang="en-US" sz="2000" i="1" dirty="0" err="1">
                <a:solidFill>
                  <a:schemeClr val="tx1"/>
                </a:solidFill>
              </a:rPr>
              <a:t>Kelautan</a:t>
            </a:r>
            <a:r>
              <a:rPr lang="en-US" sz="2000" i="1" dirty="0">
                <a:solidFill>
                  <a:schemeClr val="tx1"/>
                </a:solidFill>
              </a:rPr>
              <a:t> dan </a:t>
            </a:r>
            <a:r>
              <a:rPr lang="en-US" sz="2000" i="1" dirty="0" err="1">
                <a:solidFill>
                  <a:schemeClr val="tx1"/>
                </a:solidFill>
              </a:rPr>
              <a:t>Perikanan</a:t>
            </a:r>
            <a:r>
              <a:rPr lang="en-US" sz="2000" i="1" dirty="0">
                <a:solidFill>
                  <a:schemeClr val="tx1"/>
                </a:solidFill>
              </a:rPr>
              <a:t> dan </a:t>
            </a:r>
            <a:r>
              <a:rPr lang="en-US" sz="2000" i="1" dirty="0" err="1">
                <a:solidFill>
                  <a:schemeClr val="tx1"/>
                </a:solidFill>
              </a:rPr>
              <a:t>bantuan</a:t>
            </a:r>
            <a:r>
              <a:rPr lang="en-US" sz="2000" i="1" dirty="0">
                <a:solidFill>
                  <a:schemeClr val="tx1"/>
                </a:solidFill>
              </a:rPr>
              <a:t> yang </a:t>
            </a:r>
            <a:r>
              <a:rPr lang="en-US" sz="2000" i="1" dirty="0" err="1">
                <a:solidFill>
                  <a:schemeClr val="tx1"/>
                </a:solidFill>
              </a:rPr>
              <a:t>diberikan</a:t>
            </a:r>
            <a:r>
              <a:rPr lang="en-US" sz="2000" i="1" dirty="0">
                <a:solidFill>
                  <a:schemeClr val="tx1"/>
                </a:solidFill>
              </a:rPr>
              <a:t> </a:t>
            </a:r>
            <a:r>
              <a:rPr lang="en-US" sz="2000" i="1" dirty="0" err="1">
                <a:solidFill>
                  <a:schemeClr val="tx1"/>
                </a:solidFill>
              </a:rPr>
              <a:t>adalah</a:t>
            </a:r>
            <a:r>
              <a:rPr lang="en-US" sz="2000" i="1" dirty="0">
                <a:solidFill>
                  <a:schemeClr val="tx1"/>
                </a:solidFill>
              </a:rPr>
              <a:t> </a:t>
            </a:r>
            <a:r>
              <a:rPr lang="en-US" sz="2000" i="1" dirty="0" err="1">
                <a:solidFill>
                  <a:schemeClr val="tx1"/>
                </a:solidFill>
              </a:rPr>
              <a:t>sarana</a:t>
            </a:r>
            <a:r>
              <a:rPr lang="en-US" sz="2000" i="1" dirty="0">
                <a:solidFill>
                  <a:schemeClr val="tx1"/>
                </a:solidFill>
              </a:rPr>
              <a:t> </a:t>
            </a:r>
            <a:r>
              <a:rPr lang="en-US" sz="2000" i="1" dirty="0" err="1">
                <a:solidFill>
                  <a:schemeClr val="tx1"/>
                </a:solidFill>
              </a:rPr>
              <a:t>pengolahan</a:t>
            </a:r>
            <a:r>
              <a:rPr lang="en-US" sz="2000" i="1" dirty="0">
                <a:solidFill>
                  <a:schemeClr val="tx1"/>
                </a:solidFill>
              </a:rPr>
              <a:t> </a:t>
            </a:r>
            <a:r>
              <a:rPr lang="en-US" sz="2000" i="1" dirty="0" err="1">
                <a:solidFill>
                  <a:schemeClr val="tx1"/>
                </a:solidFill>
              </a:rPr>
              <a:t>berupa</a:t>
            </a:r>
            <a:r>
              <a:rPr lang="en-US" sz="2000" i="1" dirty="0">
                <a:solidFill>
                  <a:schemeClr val="tx1"/>
                </a:solidFill>
              </a:rPr>
              <a:t> </a:t>
            </a:r>
            <a:r>
              <a:rPr lang="en-US" sz="2000" dirty="0">
                <a:solidFill>
                  <a:schemeClr val="tx1"/>
                </a:solidFill>
              </a:rPr>
              <a:t>freezer.</a:t>
            </a:r>
          </a:p>
          <a:p>
            <a:pPr marL="457200" indent="-457200">
              <a:buAutoNum type="arabicPeriod"/>
            </a:pPr>
            <a:r>
              <a:rPr lang="en-US" sz="2000" i="1" dirty="0" err="1">
                <a:solidFill>
                  <a:schemeClr val="tx1"/>
                </a:solidFill>
              </a:rPr>
              <a:t>Mendukung</a:t>
            </a:r>
            <a:r>
              <a:rPr lang="en-US" sz="2000" i="1" dirty="0">
                <a:solidFill>
                  <a:schemeClr val="tx1"/>
                </a:solidFill>
              </a:rPr>
              <a:t> </a:t>
            </a:r>
            <a:r>
              <a:rPr lang="en-US" sz="2000" i="1" dirty="0" err="1">
                <a:solidFill>
                  <a:schemeClr val="tx1"/>
                </a:solidFill>
              </a:rPr>
              <a:t>pembuatan</a:t>
            </a:r>
            <a:r>
              <a:rPr lang="en-US" sz="2000" i="1" dirty="0">
                <a:solidFill>
                  <a:schemeClr val="tx1"/>
                </a:solidFill>
              </a:rPr>
              <a:t> </a:t>
            </a:r>
            <a:r>
              <a:rPr lang="en-US" sz="2000" i="1" dirty="0" err="1">
                <a:solidFill>
                  <a:schemeClr val="tx1"/>
                </a:solidFill>
              </a:rPr>
              <a:t>Rencana</a:t>
            </a:r>
            <a:r>
              <a:rPr lang="en-US" sz="2000" i="1" dirty="0">
                <a:solidFill>
                  <a:schemeClr val="tx1"/>
                </a:solidFill>
              </a:rPr>
              <a:t> </a:t>
            </a:r>
            <a:r>
              <a:rPr lang="en-US" sz="2000" i="1" dirty="0" err="1">
                <a:solidFill>
                  <a:schemeClr val="tx1"/>
                </a:solidFill>
              </a:rPr>
              <a:t>Zonasi</a:t>
            </a:r>
            <a:r>
              <a:rPr lang="en-US" sz="2000" i="1" dirty="0">
                <a:solidFill>
                  <a:schemeClr val="tx1"/>
                </a:solidFill>
              </a:rPr>
              <a:t> Wilayah </a:t>
            </a:r>
            <a:r>
              <a:rPr lang="en-US" sz="2000" i="1" dirty="0" err="1">
                <a:solidFill>
                  <a:schemeClr val="tx1"/>
                </a:solidFill>
              </a:rPr>
              <a:t>Pesisir</a:t>
            </a:r>
            <a:r>
              <a:rPr lang="en-US" sz="2000" i="1" dirty="0">
                <a:solidFill>
                  <a:schemeClr val="tx1"/>
                </a:solidFill>
              </a:rPr>
              <a:t> dan </a:t>
            </a:r>
            <a:r>
              <a:rPr lang="en-US" sz="2000" i="1" dirty="0" err="1">
                <a:solidFill>
                  <a:schemeClr val="tx1"/>
                </a:solidFill>
              </a:rPr>
              <a:t>Pulau-pulau</a:t>
            </a:r>
            <a:r>
              <a:rPr lang="en-US" sz="2000" i="1" dirty="0">
                <a:solidFill>
                  <a:schemeClr val="tx1"/>
                </a:solidFill>
              </a:rPr>
              <a:t> Kecil yang </a:t>
            </a:r>
            <a:r>
              <a:rPr lang="en-US" sz="2000" i="1" dirty="0" err="1">
                <a:solidFill>
                  <a:schemeClr val="tx1"/>
                </a:solidFill>
              </a:rPr>
              <a:t>disusun</a:t>
            </a:r>
            <a:r>
              <a:rPr lang="en-US" sz="2000" i="1" dirty="0">
                <a:solidFill>
                  <a:schemeClr val="tx1"/>
                </a:solidFill>
              </a:rPr>
              <a:t> oleh </a:t>
            </a:r>
            <a:r>
              <a:rPr lang="en-US" sz="2000" i="1" dirty="0" err="1">
                <a:solidFill>
                  <a:schemeClr val="tx1"/>
                </a:solidFill>
              </a:rPr>
              <a:t>Pemerintah</a:t>
            </a:r>
            <a:r>
              <a:rPr lang="en-US" sz="2000" i="1" dirty="0">
                <a:solidFill>
                  <a:schemeClr val="tx1"/>
                </a:solidFill>
              </a:rPr>
              <a:t> </a:t>
            </a:r>
            <a:r>
              <a:rPr lang="en-US" sz="2000" i="1" dirty="0" err="1">
                <a:solidFill>
                  <a:schemeClr val="tx1"/>
                </a:solidFill>
              </a:rPr>
              <a:t>Provinsi</a:t>
            </a:r>
            <a:r>
              <a:rPr lang="en-US" sz="2000" i="1" dirty="0">
                <a:solidFill>
                  <a:schemeClr val="tx1"/>
                </a:solidFill>
              </a:rPr>
              <a:t> Bali. Dan </a:t>
            </a:r>
            <a:r>
              <a:rPr lang="en-US" sz="2000" i="1" dirty="0" err="1">
                <a:solidFill>
                  <a:schemeClr val="tx1"/>
                </a:solidFill>
              </a:rPr>
              <a:t>nantinya</a:t>
            </a:r>
            <a:r>
              <a:rPr lang="en-US" sz="2000" i="1" dirty="0">
                <a:solidFill>
                  <a:schemeClr val="tx1"/>
                </a:solidFill>
              </a:rPr>
              <a:t> </a:t>
            </a:r>
            <a:r>
              <a:rPr lang="en-US" sz="2000" i="1" dirty="0" err="1">
                <a:solidFill>
                  <a:schemeClr val="tx1"/>
                </a:solidFill>
              </a:rPr>
              <a:t>diharapkan</a:t>
            </a:r>
            <a:r>
              <a:rPr lang="en-US" sz="2000" i="1" dirty="0">
                <a:solidFill>
                  <a:schemeClr val="tx1"/>
                </a:solidFill>
              </a:rPr>
              <a:t> </a:t>
            </a:r>
            <a:r>
              <a:rPr lang="en-US" sz="2000" i="1" dirty="0" err="1">
                <a:solidFill>
                  <a:schemeClr val="tx1"/>
                </a:solidFill>
              </a:rPr>
              <a:t>diterbitkannya</a:t>
            </a:r>
            <a:r>
              <a:rPr lang="en-US" sz="2000" i="1" dirty="0">
                <a:solidFill>
                  <a:schemeClr val="tx1"/>
                </a:solidFill>
              </a:rPr>
              <a:t> </a:t>
            </a:r>
            <a:r>
              <a:rPr lang="en-US" sz="2000" i="1" dirty="0" err="1">
                <a:solidFill>
                  <a:schemeClr val="tx1"/>
                </a:solidFill>
              </a:rPr>
              <a:t>Perda</a:t>
            </a:r>
            <a:r>
              <a:rPr lang="en-US" sz="2000" i="1" dirty="0">
                <a:solidFill>
                  <a:schemeClr val="tx1"/>
                </a:solidFill>
              </a:rPr>
              <a:t> RZWP3K </a:t>
            </a:r>
            <a:r>
              <a:rPr lang="en-US" sz="2000" i="1" dirty="0" err="1">
                <a:solidFill>
                  <a:schemeClr val="tx1"/>
                </a:solidFill>
              </a:rPr>
              <a:t>Provinsi</a:t>
            </a:r>
            <a:r>
              <a:rPr lang="en-US" sz="2000" i="1" dirty="0">
                <a:solidFill>
                  <a:schemeClr val="tx1"/>
                </a:solidFill>
              </a:rPr>
              <a:t> Bali.</a:t>
            </a:r>
          </a:p>
          <a:p>
            <a:pPr marL="457200" indent="-457200">
              <a:buAutoNum type="arabicPeriod"/>
            </a:pPr>
            <a:endParaRPr lang="id-ID" sz="2000" i="1" dirty="0">
              <a:solidFill>
                <a:srgbClr val="FF0000"/>
              </a:solidFill>
            </a:endParaRPr>
          </a:p>
        </p:txBody>
      </p:sp>
    </p:spTree>
    <p:extLst>
      <p:ext uri="{BB962C8B-B14F-4D97-AF65-F5344CB8AC3E}">
        <p14:creationId xmlns:p14="http://schemas.microsoft.com/office/powerpoint/2010/main" val="11333756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AAC99ED-C6EB-43E9-876C-467E9E7337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1055298" y="3373860"/>
            <a:ext cx="1779639" cy="1930226"/>
          </a:xfrm>
          <a:prstGeom prst="rect">
            <a:avLst/>
          </a:prstGeom>
        </p:spPr>
      </p:pic>
      <p:sp>
        <p:nvSpPr>
          <p:cNvPr id="2" name="Slide Number Placeholder 1"/>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2BE92E1-B72E-4C1F-9985-CA8DACDB4F14}" type="slidenum">
              <a:rPr kumimoji="0" lang="id-ID"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id-ID"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70CFF20F-AD0D-0342-A1F6-DBA52DECF925}"/>
              </a:ext>
            </a:extLst>
          </p:cNvPr>
          <p:cNvSpPr/>
          <p:nvPr/>
        </p:nvSpPr>
        <p:spPr>
          <a:xfrm>
            <a:off x="3982065" y="1490008"/>
            <a:ext cx="7450717" cy="378565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6000" dirty="0">
                <a:solidFill>
                  <a:prstClr val="black">
                    <a:lumMod val="85000"/>
                    <a:lumOff val="15000"/>
                  </a:prstClr>
                </a:solidFill>
                <a:latin typeface="Goudy Old Style" panose="02020502050305020303" pitchFamily="18" charset="0"/>
              </a:rPr>
              <a:t>KONDISI SDM PERIKANAN DAN STRUKTUR ORGANISASI</a:t>
            </a:r>
            <a:endParaRPr kumimoji="0" lang="id-ID" sz="6000" b="0" i="0" u="none" strike="noStrike" kern="1200" cap="none" spc="0" normalizeH="0" baseline="0" noProof="0" dirty="0">
              <a:ln>
                <a:noFill/>
              </a:ln>
              <a:solidFill>
                <a:prstClr val="black">
                  <a:lumMod val="85000"/>
                  <a:lumOff val="15000"/>
                </a:prstClr>
              </a:solidFill>
              <a:effectLst/>
              <a:uLnTx/>
              <a:uFillTx/>
              <a:latin typeface="Goudy Old Style" panose="02020502050305020303" pitchFamily="18" charset="0"/>
              <a:ea typeface="+mn-ea"/>
              <a:cs typeface="+mn-cs"/>
            </a:endParaRPr>
          </a:p>
        </p:txBody>
      </p:sp>
      <p:pic>
        <p:nvPicPr>
          <p:cNvPr id="7" name="Picture 6">
            <a:extLst>
              <a:ext uri="{FF2B5EF4-FFF2-40B4-BE49-F238E27FC236}">
                <a16:creationId xmlns:a16="http://schemas.microsoft.com/office/drawing/2014/main" id="{262E149E-8F91-4925-8239-11B71CBC2B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2927" y="1622322"/>
            <a:ext cx="2539421" cy="2539421"/>
          </a:xfrm>
          <a:prstGeom prst="rect">
            <a:avLst/>
          </a:prstGeom>
        </p:spPr>
      </p:pic>
      <p:pic>
        <p:nvPicPr>
          <p:cNvPr id="9" name="Picture 8">
            <a:extLst>
              <a:ext uri="{FF2B5EF4-FFF2-40B4-BE49-F238E27FC236}">
                <a16:creationId xmlns:a16="http://schemas.microsoft.com/office/drawing/2014/main" id="{8C356FF9-07C4-4B5C-8E6D-E668B82076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19535" y="3283974"/>
            <a:ext cx="2816419" cy="3118930"/>
          </a:xfrm>
          <a:prstGeom prst="rect">
            <a:avLst/>
          </a:prstGeom>
        </p:spPr>
      </p:pic>
      <p:sp>
        <p:nvSpPr>
          <p:cNvPr id="10" name="Rectangle 9"/>
          <p:cNvSpPr/>
          <p:nvPr/>
        </p:nvSpPr>
        <p:spPr bwMode="ltGray">
          <a:xfrm>
            <a:off x="5916" y="-10535"/>
            <a:ext cx="12186083" cy="467736"/>
          </a:xfrm>
          <a:prstGeom prst="rect">
            <a:avLst/>
          </a:prstGeom>
          <a:solidFill>
            <a:srgbClr val="0020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prstClr val="white"/>
              </a:solidFill>
              <a:effectLst/>
              <a:uLnTx/>
              <a:uFillTx/>
              <a:latin typeface="Calibri" panose="020F0502020204030204"/>
              <a:ea typeface="+mn-ea"/>
              <a:cs typeface="+mn-cs"/>
            </a:endParaRPr>
          </a:p>
        </p:txBody>
      </p:sp>
      <p:sp>
        <p:nvSpPr>
          <p:cNvPr id="12" name="Rectangle 11"/>
          <p:cNvSpPr/>
          <p:nvPr/>
        </p:nvSpPr>
        <p:spPr>
          <a:xfrm>
            <a:off x="-1" y="6449663"/>
            <a:ext cx="12186083" cy="408338"/>
          </a:xfrm>
          <a:prstGeom prst="rect">
            <a:avLst/>
          </a:prstGeom>
          <a:solidFill>
            <a:srgbClr val="0020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37794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CE2AD9C-8371-419C-B95E-D513CCDE5EEB}"/>
              </a:ext>
            </a:extLst>
          </p:cNvPr>
          <p:cNvPicPr>
            <a:picLocks noChangeAspect="1"/>
          </p:cNvPicPr>
          <p:nvPr/>
        </p:nvPicPr>
        <p:blipFill rotWithShape="1">
          <a:blip r:embed="rId2"/>
          <a:srcRect l="11492" t="16691" r="70726" b="50000"/>
          <a:stretch/>
        </p:blipFill>
        <p:spPr>
          <a:xfrm>
            <a:off x="5195875" y="1268361"/>
            <a:ext cx="6971181" cy="4291781"/>
          </a:xfrm>
          <a:prstGeom prst="rect">
            <a:avLst/>
          </a:prstGeom>
        </p:spPr>
      </p:pic>
      <p:pic>
        <p:nvPicPr>
          <p:cNvPr id="4" name="Picture 3">
            <a:extLst>
              <a:ext uri="{FF2B5EF4-FFF2-40B4-BE49-F238E27FC236}">
                <a16:creationId xmlns:a16="http://schemas.microsoft.com/office/drawing/2014/main" id="{E8327C7E-3A9C-4929-AF58-C1B2DD849BC0}"/>
              </a:ext>
            </a:extLst>
          </p:cNvPr>
          <p:cNvPicPr>
            <a:picLocks noChangeAspect="1"/>
          </p:cNvPicPr>
          <p:nvPr/>
        </p:nvPicPr>
        <p:blipFill rotWithShape="1">
          <a:blip r:embed="rId3"/>
          <a:srcRect l="11492" t="20372" r="75081" b="35462"/>
          <a:stretch/>
        </p:blipFill>
        <p:spPr>
          <a:xfrm>
            <a:off x="70905" y="744693"/>
            <a:ext cx="5400747" cy="5838644"/>
          </a:xfrm>
          <a:prstGeom prst="rect">
            <a:avLst/>
          </a:prstGeom>
        </p:spPr>
      </p:pic>
      <p:sp>
        <p:nvSpPr>
          <p:cNvPr id="6" name="Rectangle 5">
            <a:extLst>
              <a:ext uri="{FF2B5EF4-FFF2-40B4-BE49-F238E27FC236}">
                <a16:creationId xmlns:a16="http://schemas.microsoft.com/office/drawing/2014/main" id="{E67CE699-F089-4A98-91BF-52186424AFF3}"/>
              </a:ext>
            </a:extLst>
          </p:cNvPr>
          <p:cNvSpPr/>
          <p:nvPr/>
        </p:nvSpPr>
        <p:spPr>
          <a:xfrm rot="21449717">
            <a:off x="7429472" y="429222"/>
            <a:ext cx="2284749" cy="63094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3500" dirty="0">
                <a:solidFill>
                  <a:prstClr val="black">
                    <a:lumMod val="85000"/>
                    <a:lumOff val="15000"/>
                  </a:prstClr>
                </a:solidFill>
                <a:latin typeface="Goudy Old Style" panose="02020502050305020303" pitchFamily="18" charset="0"/>
              </a:rPr>
              <a:t>PERSONIL</a:t>
            </a:r>
            <a:endParaRPr kumimoji="0" lang="id-ID" sz="3500" b="0" i="0" u="none" strike="noStrike" kern="1200" cap="none" spc="0" normalizeH="0" baseline="0" noProof="0" dirty="0">
              <a:ln>
                <a:noFill/>
              </a:ln>
              <a:solidFill>
                <a:prstClr val="black">
                  <a:lumMod val="85000"/>
                  <a:lumOff val="15000"/>
                </a:prstClr>
              </a:solidFill>
              <a:effectLst/>
              <a:uLnTx/>
              <a:uFillTx/>
              <a:latin typeface="Goudy Old Style" panose="02020502050305020303" pitchFamily="18" charset="0"/>
              <a:ea typeface="+mn-ea"/>
              <a:cs typeface="+mn-cs"/>
            </a:endParaRPr>
          </a:p>
        </p:txBody>
      </p:sp>
    </p:spTree>
    <p:extLst>
      <p:ext uri="{BB962C8B-B14F-4D97-AF65-F5344CB8AC3E}">
        <p14:creationId xmlns:p14="http://schemas.microsoft.com/office/powerpoint/2010/main" val="24138870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FF136A5-339F-46AC-A8BF-FCA272058EE7}"/>
              </a:ext>
            </a:extLst>
          </p:cNvPr>
          <p:cNvSpPr/>
          <p:nvPr/>
        </p:nvSpPr>
        <p:spPr>
          <a:xfrm>
            <a:off x="281837" y="159826"/>
            <a:ext cx="4644123" cy="553998"/>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3000" dirty="0" err="1">
                <a:solidFill>
                  <a:prstClr val="black">
                    <a:lumMod val="85000"/>
                    <a:lumOff val="15000"/>
                  </a:prstClr>
                </a:solidFill>
                <a:latin typeface="Goudy Old Style" panose="02020502050305020303" pitchFamily="18" charset="0"/>
              </a:rPr>
              <a:t>Struktur</a:t>
            </a:r>
            <a:r>
              <a:rPr lang="en-US" sz="3000" dirty="0">
                <a:solidFill>
                  <a:prstClr val="black">
                    <a:lumMod val="85000"/>
                    <a:lumOff val="15000"/>
                  </a:prstClr>
                </a:solidFill>
                <a:latin typeface="Goudy Old Style" panose="02020502050305020303" pitchFamily="18" charset="0"/>
              </a:rPr>
              <a:t> </a:t>
            </a:r>
            <a:r>
              <a:rPr lang="en-US" sz="3000" dirty="0" err="1">
                <a:solidFill>
                  <a:prstClr val="black">
                    <a:lumMod val="85000"/>
                    <a:lumOff val="15000"/>
                  </a:prstClr>
                </a:solidFill>
                <a:latin typeface="Goudy Old Style" panose="02020502050305020303" pitchFamily="18" charset="0"/>
              </a:rPr>
              <a:t>Organisasi</a:t>
            </a:r>
            <a:r>
              <a:rPr lang="en-US" sz="3000" dirty="0">
                <a:solidFill>
                  <a:prstClr val="black">
                    <a:lumMod val="85000"/>
                    <a:lumOff val="15000"/>
                  </a:prstClr>
                </a:solidFill>
                <a:latin typeface="Goudy Old Style" panose="02020502050305020303" pitchFamily="18" charset="0"/>
              </a:rPr>
              <a:t> </a:t>
            </a:r>
            <a:r>
              <a:rPr lang="en-US" sz="3000" dirty="0" err="1">
                <a:solidFill>
                  <a:prstClr val="black">
                    <a:lumMod val="85000"/>
                    <a:lumOff val="15000"/>
                  </a:prstClr>
                </a:solidFill>
                <a:latin typeface="Goudy Old Style" panose="02020502050305020303" pitchFamily="18" charset="0"/>
              </a:rPr>
              <a:t>Sekarang</a:t>
            </a:r>
            <a:endParaRPr kumimoji="0" lang="id-ID" sz="3000" b="0" i="0" u="none" strike="noStrike" kern="1200" cap="none" spc="0" normalizeH="0" baseline="0" noProof="0" dirty="0">
              <a:ln>
                <a:noFill/>
              </a:ln>
              <a:solidFill>
                <a:prstClr val="black">
                  <a:lumMod val="85000"/>
                  <a:lumOff val="15000"/>
                </a:prstClr>
              </a:solidFill>
              <a:effectLst/>
              <a:uLnTx/>
              <a:uFillTx/>
              <a:latin typeface="Goudy Old Style" panose="02020502050305020303" pitchFamily="18" charset="0"/>
              <a:ea typeface="+mn-ea"/>
              <a:cs typeface="+mn-cs"/>
            </a:endParaRPr>
          </a:p>
        </p:txBody>
      </p:sp>
      <p:pic>
        <p:nvPicPr>
          <p:cNvPr id="5" name="Picture 4">
            <a:extLst>
              <a:ext uri="{FF2B5EF4-FFF2-40B4-BE49-F238E27FC236}">
                <a16:creationId xmlns:a16="http://schemas.microsoft.com/office/drawing/2014/main" id="{6AB782E8-FFF8-4DDA-9203-2C2FCD9F5FA0}"/>
              </a:ext>
            </a:extLst>
          </p:cNvPr>
          <p:cNvPicPr>
            <a:picLocks noChangeAspect="1"/>
          </p:cNvPicPr>
          <p:nvPr/>
        </p:nvPicPr>
        <p:blipFill rotWithShape="1">
          <a:blip r:embed="rId2"/>
          <a:srcRect l="5324" t="16691" r="62922" b="34726"/>
          <a:stretch/>
        </p:blipFill>
        <p:spPr>
          <a:xfrm>
            <a:off x="222846" y="825911"/>
            <a:ext cx="11752844" cy="5783776"/>
          </a:xfrm>
          <a:prstGeom prst="rect">
            <a:avLst/>
          </a:prstGeom>
        </p:spPr>
      </p:pic>
    </p:spTree>
    <p:extLst>
      <p:ext uri="{BB962C8B-B14F-4D97-AF65-F5344CB8AC3E}">
        <p14:creationId xmlns:p14="http://schemas.microsoft.com/office/powerpoint/2010/main" val="19154207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FF136A5-339F-46AC-A8BF-FCA272058EE7}"/>
              </a:ext>
            </a:extLst>
          </p:cNvPr>
          <p:cNvSpPr/>
          <p:nvPr/>
        </p:nvSpPr>
        <p:spPr>
          <a:xfrm>
            <a:off x="281837" y="159826"/>
            <a:ext cx="4644123" cy="553998"/>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err="1">
                <a:ln>
                  <a:noFill/>
                </a:ln>
                <a:solidFill>
                  <a:prstClr val="black">
                    <a:lumMod val="85000"/>
                    <a:lumOff val="15000"/>
                  </a:prstClr>
                </a:solidFill>
                <a:effectLst/>
                <a:uLnTx/>
                <a:uFillTx/>
                <a:latin typeface="Goudy Old Style" panose="02020502050305020303" pitchFamily="18" charset="0"/>
                <a:ea typeface="+mn-ea"/>
                <a:cs typeface="+mn-cs"/>
              </a:rPr>
              <a:t>Rancangan</a:t>
            </a:r>
            <a:r>
              <a:rPr kumimoji="0" lang="en-US" sz="3000" b="0" i="0" u="none" strike="noStrike" kern="1200" cap="none" spc="0" normalizeH="0" baseline="0" noProof="0" dirty="0">
                <a:ln>
                  <a:noFill/>
                </a:ln>
                <a:solidFill>
                  <a:prstClr val="black">
                    <a:lumMod val="85000"/>
                    <a:lumOff val="15000"/>
                  </a:prstClr>
                </a:solidFill>
                <a:effectLst/>
                <a:uLnTx/>
                <a:uFillTx/>
                <a:latin typeface="Goudy Old Style" panose="02020502050305020303" pitchFamily="18" charset="0"/>
                <a:ea typeface="+mn-ea"/>
                <a:cs typeface="+mn-cs"/>
              </a:rPr>
              <a:t> I</a:t>
            </a:r>
            <a:endParaRPr kumimoji="0" lang="id-ID" sz="3000" b="0" i="0" u="none" strike="noStrike" kern="1200" cap="none" spc="0" normalizeH="0" baseline="0" noProof="0" dirty="0">
              <a:ln>
                <a:noFill/>
              </a:ln>
              <a:solidFill>
                <a:prstClr val="black">
                  <a:lumMod val="85000"/>
                  <a:lumOff val="15000"/>
                </a:prstClr>
              </a:solidFill>
              <a:effectLst/>
              <a:uLnTx/>
              <a:uFillTx/>
              <a:latin typeface="Goudy Old Style" panose="02020502050305020303" pitchFamily="18" charset="0"/>
              <a:ea typeface="+mn-ea"/>
              <a:cs typeface="+mn-cs"/>
            </a:endParaRPr>
          </a:p>
        </p:txBody>
      </p:sp>
      <p:pic>
        <p:nvPicPr>
          <p:cNvPr id="2" name="Picture 1">
            <a:extLst>
              <a:ext uri="{FF2B5EF4-FFF2-40B4-BE49-F238E27FC236}">
                <a16:creationId xmlns:a16="http://schemas.microsoft.com/office/drawing/2014/main" id="{FF5C71E3-0B14-4A9D-B14C-40CB6ABE63EF}"/>
              </a:ext>
            </a:extLst>
          </p:cNvPr>
          <p:cNvPicPr>
            <a:picLocks noChangeAspect="1"/>
          </p:cNvPicPr>
          <p:nvPr/>
        </p:nvPicPr>
        <p:blipFill rotWithShape="1">
          <a:blip r:embed="rId2"/>
          <a:srcRect l="5323" t="16691" r="63105" b="34726"/>
          <a:stretch/>
        </p:blipFill>
        <p:spPr>
          <a:xfrm>
            <a:off x="398205" y="713825"/>
            <a:ext cx="11577485" cy="5967364"/>
          </a:xfrm>
          <a:prstGeom prst="rect">
            <a:avLst/>
          </a:prstGeom>
        </p:spPr>
      </p:pic>
    </p:spTree>
    <p:extLst>
      <p:ext uri="{BB962C8B-B14F-4D97-AF65-F5344CB8AC3E}">
        <p14:creationId xmlns:p14="http://schemas.microsoft.com/office/powerpoint/2010/main" val="35325406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FF136A5-339F-46AC-A8BF-FCA272058EE7}"/>
              </a:ext>
            </a:extLst>
          </p:cNvPr>
          <p:cNvSpPr/>
          <p:nvPr/>
        </p:nvSpPr>
        <p:spPr>
          <a:xfrm>
            <a:off x="281837" y="159826"/>
            <a:ext cx="4644123" cy="553998"/>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err="1">
                <a:ln>
                  <a:noFill/>
                </a:ln>
                <a:solidFill>
                  <a:prstClr val="black">
                    <a:lumMod val="85000"/>
                    <a:lumOff val="15000"/>
                  </a:prstClr>
                </a:solidFill>
                <a:effectLst/>
                <a:uLnTx/>
                <a:uFillTx/>
                <a:latin typeface="Goudy Old Style" panose="02020502050305020303" pitchFamily="18" charset="0"/>
                <a:ea typeface="+mn-ea"/>
                <a:cs typeface="+mn-cs"/>
              </a:rPr>
              <a:t>Rancangan</a:t>
            </a:r>
            <a:r>
              <a:rPr kumimoji="0" lang="en-US" sz="3000" b="0" i="0" u="none" strike="noStrike" kern="1200" cap="none" spc="0" normalizeH="0" baseline="0" noProof="0" dirty="0">
                <a:ln>
                  <a:noFill/>
                </a:ln>
                <a:solidFill>
                  <a:prstClr val="black">
                    <a:lumMod val="85000"/>
                    <a:lumOff val="15000"/>
                  </a:prstClr>
                </a:solidFill>
                <a:effectLst/>
                <a:uLnTx/>
                <a:uFillTx/>
                <a:latin typeface="Goudy Old Style" panose="02020502050305020303" pitchFamily="18" charset="0"/>
                <a:ea typeface="+mn-ea"/>
                <a:cs typeface="+mn-cs"/>
              </a:rPr>
              <a:t> II</a:t>
            </a:r>
            <a:endParaRPr kumimoji="0" lang="id-ID" sz="3000" b="0" i="0" u="none" strike="noStrike" kern="1200" cap="none" spc="0" normalizeH="0" baseline="0" noProof="0" dirty="0">
              <a:ln>
                <a:noFill/>
              </a:ln>
              <a:solidFill>
                <a:prstClr val="black">
                  <a:lumMod val="85000"/>
                  <a:lumOff val="15000"/>
                </a:prstClr>
              </a:solidFill>
              <a:effectLst/>
              <a:uLnTx/>
              <a:uFillTx/>
              <a:latin typeface="Goudy Old Style" panose="02020502050305020303" pitchFamily="18" charset="0"/>
              <a:ea typeface="+mn-ea"/>
              <a:cs typeface="+mn-cs"/>
            </a:endParaRPr>
          </a:p>
        </p:txBody>
      </p:sp>
      <p:pic>
        <p:nvPicPr>
          <p:cNvPr id="3" name="Picture 2">
            <a:extLst>
              <a:ext uri="{FF2B5EF4-FFF2-40B4-BE49-F238E27FC236}">
                <a16:creationId xmlns:a16="http://schemas.microsoft.com/office/drawing/2014/main" id="{A48402BB-231F-4B19-823F-8345C2F1A2BD}"/>
              </a:ext>
            </a:extLst>
          </p:cNvPr>
          <p:cNvPicPr>
            <a:picLocks noChangeAspect="1"/>
          </p:cNvPicPr>
          <p:nvPr/>
        </p:nvPicPr>
        <p:blipFill rotWithShape="1">
          <a:blip r:embed="rId2"/>
          <a:srcRect l="4839" t="16691" r="64072" b="34726"/>
          <a:stretch/>
        </p:blipFill>
        <p:spPr>
          <a:xfrm>
            <a:off x="281837" y="713824"/>
            <a:ext cx="11628326" cy="5984350"/>
          </a:xfrm>
          <a:prstGeom prst="rect">
            <a:avLst/>
          </a:prstGeom>
        </p:spPr>
      </p:pic>
    </p:spTree>
    <p:extLst>
      <p:ext uri="{BB962C8B-B14F-4D97-AF65-F5344CB8AC3E}">
        <p14:creationId xmlns:p14="http://schemas.microsoft.com/office/powerpoint/2010/main" val="11973122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6616" y="4938486"/>
            <a:ext cx="2395802" cy="1661324"/>
          </a:xfrm>
          <a:prstGeom prst="rect">
            <a:avLst/>
          </a:prstGeom>
          <a:ln w="9525">
            <a:noFill/>
          </a:ln>
        </p:spPr>
      </p:pic>
      <p:pic>
        <p:nvPicPr>
          <p:cNvPr id="25" name="Picture 24"/>
          <p:cNvPicPr>
            <a:picLocks noChangeAspect="1"/>
          </p:cNvPicPr>
          <p:nvPr/>
        </p:nvPicPr>
        <p:blipFill rotWithShape="1">
          <a:blip r:embed="rId3">
            <a:extLst>
              <a:ext uri="{28A0092B-C50C-407E-A947-70E740481C1C}">
                <a14:useLocalDpi xmlns:a14="http://schemas.microsoft.com/office/drawing/2010/main" val="0"/>
              </a:ext>
            </a:extLst>
          </a:blip>
          <a:srcRect l="31324" r="13931"/>
          <a:stretch/>
        </p:blipFill>
        <p:spPr>
          <a:xfrm>
            <a:off x="1641203" y="3733801"/>
            <a:ext cx="2201486" cy="1194741"/>
          </a:xfrm>
          <a:prstGeom prst="rect">
            <a:avLst/>
          </a:prstGeom>
        </p:spPr>
      </p:pic>
      <p:pic>
        <p:nvPicPr>
          <p:cNvPr id="20" name="Picture 8" descr="http://cina.panduanwisata.com/wp-content/themes/morning/functions/theme/thumb.php?src=/blogs.dir/29/files/2013/02/0124578.jpg&amp;w=630&amp;h=350&amp;zc=1&amp;a=c"/>
          <p:cNvPicPr>
            <a:picLocks noChangeAspect="1" noChangeArrowheads="1"/>
          </p:cNvPicPr>
          <p:nvPr/>
        </p:nvPicPr>
        <p:blipFill>
          <a:blip r:embed="rId4">
            <a:extLst>
              <a:ext uri="{28A0092B-C50C-407E-A947-70E740481C1C}">
                <a14:useLocalDpi xmlns:a14="http://schemas.microsoft.com/office/drawing/2010/main" val="0"/>
              </a:ext>
            </a:extLst>
          </a:blip>
          <a:srcRect r="25674"/>
          <a:stretch>
            <a:fillRect/>
          </a:stretch>
        </p:blipFill>
        <p:spPr bwMode="auto">
          <a:xfrm>
            <a:off x="1634580" y="2514601"/>
            <a:ext cx="1959521"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p:cNvPicPr>
            <a:picLocks noChangeAspect="1"/>
          </p:cNvPicPr>
          <p:nvPr/>
        </p:nvPicPr>
        <p:blipFill rotWithShape="1">
          <a:blip r:embed="rId5" cstate="print">
            <a:extLst>
              <a:ext uri="{28A0092B-C50C-407E-A947-70E740481C1C}">
                <a14:useLocalDpi xmlns:a14="http://schemas.microsoft.com/office/drawing/2010/main" val="0"/>
              </a:ext>
            </a:extLst>
          </a:blip>
          <a:srcRect l="4301" t="6442"/>
          <a:stretch/>
        </p:blipFill>
        <p:spPr>
          <a:xfrm>
            <a:off x="1641204" y="1371601"/>
            <a:ext cx="1635397" cy="1142761"/>
          </a:xfrm>
          <a:prstGeom prst="rect">
            <a:avLst/>
          </a:prstGeom>
          <a:solidFill>
            <a:srgbClr val="FF0000"/>
          </a:solidFill>
          <a:ln w="28575">
            <a:noFill/>
          </a:ln>
        </p:spPr>
      </p:pic>
      <p:pic>
        <p:nvPicPr>
          <p:cNvPr id="21" name="Picture 10"/>
          <p:cNvPicPr>
            <a:picLocks noChangeAspect="1" noChangeArrowheads="1"/>
          </p:cNvPicPr>
          <p:nvPr/>
        </p:nvPicPr>
        <p:blipFill rotWithShape="1">
          <a:blip r:embed="rId6">
            <a:extLst>
              <a:ext uri="{28A0092B-C50C-407E-A947-70E740481C1C}">
                <a14:useLocalDpi xmlns:a14="http://schemas.microsoft.com/office/drawing/2010/main" val="0"/>
              </a:ext>
            </a:extLst>
          </a:blip>
          <a:srcRect t="4961"/>
          <a:stretch/>
        </p:blipFill>
        <p:spPr bwMode="auto">
          <a:xfrm>
            <a:off x="1641204" y="281871"/>
            <a:ext cx="1547525" cy="10897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object 2"/>
          <p:cNvSpPr/>
          <p:nvPr/>
        </p:nvSpPr>
        <p:spPr>
          <a:xfrm>
            <a:off x="3775552" y="2286001"/>
            <a:ext cx="6740049" cy="2830821"/>
          </a:xfrm>
          <a:prstGeom prst="rect">
            <a:avLst/>
          </a:prstGeom>
          <a:blipFill>
            <a:blip r:embed="rId7" cstate="print"/>
            <a:stretch>
              <a:fillRect/>
            </a:stretch>
          </a:blipFill>
        </p:spPr>
        <p:txBody>
          <a:bodyPr wrap="square" lIns="0" tIns="0" rIns="0" bIns="0" rtlCol="0"/>
          <a:lstStyle/>
          <a:p>
            <a:pPr defTabSz="808787">
              <a:defRPr/>
            </a:pPr>
            <a:endParaRPr sz="1592">
              <a:solidFill>
                <a:prstClr val="black"/>
              </a:solidFill>
              <a:latin typeface="Calibri"/>
            </a:endParaRPr>
          </a:p>
        </p:txBody>
      </p:sp>
      <p:sp>
        <p:nvSpPr>
          <p:cNvPr id="7" name="object 7"/>
          <p:cNvSpPr/>
          <p:nvPr/>
        </p:nvSpPr>
        <p:spPr>
          <a:xfrm>
            <a:off x="2774390" y="228601"/>
            <a:ext cx="1272543" cy="6418669"/>
          </a:xfrm>
          <a:custGeom>
            <a:avLst/>
            <a:gdLst/>
            <a:ahLst/>
            <a:cxnLst/>
            <a:rect l="l" t="t" r="r" b="b"/>
            <a:pathLst>
              <a:path w="962025" h="5989955">
                <a:moveTo>
                  <a:pt x="962025" y="0"/>
                </a:moveTo>
                <a:lnTo>
                  <a:pt x="0" y="0"/>
                </a:lnTo>
                <a:lnTo>
                  <a:pt x="962025" y="5989634"/>
                </a:lnTo>
                <a:lnTo>
                  <a:pt x="962025" y="0"/>
                </a:lnTo>
                <a:close/>
              </a:path>
            </a:pathLst>
          </a:custGeom>
          <a:solidFill>
            <a:schemeClr val="accent3">
              <a:lumMod val="40000"/>
              <a:lumOff val="60000"/>
            </a:schemeClr>
          </a:solidFill>
        </p:spPr>
        <p:txBody>
          <a:bodyPr wrap="square" lIns="0" tIns="0" rIns="0" bIns="0" rtlCol="0"/>
          <a:lstStyle/>
          <a:p>
            <a:pPr defTabSz="808787">
              <a:defRPr/>
            </a:pPr>
            <a:endParaRPr sz="1592">
              <a:solidFill>
                <a:prstClr val="black"/>
              </a:solidFill>
              <a:latin typeface="Calibri"/>
            </a:endParaRPr>
          </a:p>
        </p:txBody>
      </p:sp>
      <p:pic>
        <p:nvPicPr>
          <p:cNvPr id="16" name="Picture 15"/>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067801" y="779549"/>
            <a:ext cx="1207030" cy="1015685"/>
          </a:xfrm>
          <a:prstGeom prst="rect">
            <a:avLst/>
          </a:prstGeom>
          <a:ln>
            <a:noFill/>
          </a:ln>
          <a:effectLst>
            <a:outerShdw blurRad="292100" dist="139700" dir="2700000" algn="tl" rotWithShape="0">
              <a:srgbClr val="333333">
                <a:alpha val="65000"/>
              </a:srgbClr>
            </a:outerShdw>
          </a:effectLst>
        </p:spPr>
      </p:pic>
      <p:pic>
        <p:nvPicPr>
          <p:cNvPr id="14" name="Picture 2" descr="F:\2010817LOGO KKP brok.dkp.go.id.gif"/>
          <p:cNvPicPr>
            <a:picLocks noChangeAspect="1" noChangeArrowheads="1"/>
          </p:cNvPicPr>
          <p:nvPr/>
        </p:nvPicPr>
        <p:blipFill>
          <a:blip r:embed="rId9" cstate="print"/>
          <a:srcRect/>
          <a:stretch>
            <a:fillRect/>
          </a:stretch>
        </p:blipFill>
        <p:spPr bwMode="auto">
          <a:xfrm>
            <a:off x="7543801" y="544285"/>
            <a:ext cx="1515268" cy="1450989"/>
          </a:xfrm>
          <a:prstGeom prst="rect">
            <a:avLst/>
          </a:prstGeom>
          <a:ln>
            <a:noFill/>
          </a:ln>
          <a:effectLst>
            <a:outerShdw blurRad="292100" dist="139700" dir="2700000" algn="tl" rotWithShape="0">
              <a:srgbClr val="333333">
                <a:alpha val="65000"/>
              </a:srgbClr>
            </a:outerShdw>
          </a:effectLst>
        </p:spPr>
      </p:pic>
      <p:sp>
        <p:nvSpPr>
          <p:cNvPr id="13" name="object 13"/>
          <p:cNvSpPr txBox="1"/>
          <p:nvPr/>
        </p:nvSpPr>
        <p:spPr>
          <a:xfrm>
            <a:off x="3911600" y="2703241"/>
            <a:ext cx="6604000" cy="2215991"/>
          </a:xfrm>
          <a:prstGeom prst="rect">
            <a:avLst/>
          </a:prstGeom>
        </p:spPr>
        <p:txBody>
          <a:bodyPr vert="horz" wrap="square" lIns="0" tIns="0" rIns="0" bIns="0" rtlCol="0">
            <a:spAutoFit/>
          </a:bodyPr>
          <a:lstStyle/>
          <a:p>
            <a:pPr marL="11233" marR="4493" defTabSz="808787">
              <a:defRPr/>
            </a:pPr>
            <a:r>
              <a:rPr lang="id-ID" sz="3600" b="1" dirty="0">
                <a:solidFill>
                  <a:prstClr val="black"/>
                </a:solidFill>
                <a:latin typeface="Cambria"/>
                <a:cs typeface="Cambria"/>
              </a:rPr>
              <a:t>STRATEGI PEMBANGUNAN PERIKANAN BULELENG DALAM PENCAPAIAN VISI – MISI PEMBANGUNAN BULELENG</a:t>
            </a:r>
            <a:endParaRPr sz="3600" b="1" dirty="0">
              <a:solidFill>
                <a:prstClr val="black"/>
              </a:solidFill>
              <a:latin typeface="Cambria"/>
              <a:cs typeface="Cambria"/>
            </a:endParaRPr>
          </a:p>
        </p:txBody>
      </p:sp>
      <p:pic>
        <p:nvPicPr>
          <p:cNvPr id="27" name="Picture 2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20856671">
            <a:off x="8319570" y="5269669"/>
            <a:ext cx="1882416" cy="132563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8" name="object 12"/>
          <p:cNvSpPr/>
          <p:nvPr/>
        </p:nvSpPr>
        <p:spPr>
          <a:xfrm>
            <a:off x="4008832" y="5274998"/>
            <a:ext cx="6506768" cy="59003"/>
          </a:xfrm>
          <a:custGeom>
            <a:avLst/>
            <a:gdLst/>
            <a:ahLst/>
            <a:cxnLst/>
            <a:rect l="l" t="t" r="r" b="b"/>
            <a:pathLst>
              <a:path w="7528559" h="78104">
                <a:moveTo>
                  <a:pt x="0" y="77722"/>
                </a:moveTo>
                <a:lnTo>
                  <a:pt x="7528432" y="77722"/>
                </a:lnTo>
                <a:lnTo>
                  <a:pt x="7528432" y="0"/>
                </a:lnTo>
                <a:lnTo>
                  <a:pt x="0" y="0"/>
                </a:lnTo>
                <a:lnTo>
                  <a:pt x="0" y="77722"/>
                </a:lnTo>
                <a:close/>
              </a:path>
            </a:pathLst>
          </a:custGeom>
          <a:solidFill>
            <a:srgbClr val="244060"/>
          </a:solidFill>
        </p:spPr>
        <p:txBody>
          <a:bodyPr wrap="square" lIns="0" tIns="0" rIns="0" bIns="0" rtlCol="0"/>
          <a:lstStyle/>
          <a:p>
            <a:pPr defTabSz="808787"/>
            <a:endParaRPr sz="1592">
              <a:solidFill>
                <a:prstClr val="black"/>
              </a:solidFill>
              <a:latin typeface="Calibri"/>
            </a:endParaRPr>
          </a:p>
        </p:txBody>
      </p:sp>
      <p:sp>
        <p:nvSpPr>
          <p:cNvPr id="30" name="object 11"/>
          <p:cNvSpPr/>
          <p:nvPr/>
        </p:nvSpPr>
        <p:spPr>
          <a:xfrm>
            <a:off x="4008833" y="5167366"/>
            <a:ext cx="6506767" cy="57731"/>
          </a:xfrm>
          <a:custGeom>
            <a:avLst/>
            <a:gdLst/>
            <a:ahLst/>
            <a:cxnLst/>
            <a:rect l="l" t="t" r="r" b="b"/>
            <a:pathLst>
              <a:path w="7528559" h="78104">
                <a:moveTo>
                  <a:pt x="0" y="77722"/>
                </a:moveTo>
                <a:lnTo>
                  <a:pt x="7528432" y="77722"/>
                </a:lnTo>
                <a:lnTo>
                  <a:pt x="7528432" y="0"/>
                </a:lnTo>
                <a:lnTo>
                  <a:pt x="0" y="0"/>
                </a:lnTo>
                <a:lnTo>
                  <a:pt x="0" y="77722"/>
                </a:lnTo>
                <a:close/>
              </a:path>
            </a:pathLst>
          </a:custGeom>
          <a:solidFill>
            <a:srgbClr val="7E7E7E"/>
          </a:solidFill>
        </p:spPr>
        <p:txBody>
          <a:bodyPr wrap="square" lIns="0" tIns="0" rIns="0" bIns="0" rtlCol="0"/>
          <a:lstStyle/>
          <a:p>
            <a:endParaRPr/>
          </a:p>
        </p:txBody>
      </p:sp>
    </p:spTree>
    <p:extLst>
      <p:ext uri="{BB962C8B-B14F-4D97-AF65-F5344CB8AC3E}">
        <p14:creationId xmlns:p14="http://schemas.microsoft.com/office/powerpoint/2010/main" val="41913217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lowchart: Process 11"/>
          <p:cNvSpPr/>
          <p:nvPr/>
        </p:nvSpPr>
        <p:spPr>
          <a:xfrm>
            <a:off x="6553192" y="1"/>
            <a:ext cx="1357290" cy="403223"/>
          </a:xfrm>
          <a:prstGeom prst="flowChart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1200" dirty="0">
                <a:solidFill>
                  <a:schemeClr val="tx1"/>
                </a:solidFill>
                <a:latin typeface="Cambria" panose="02040503050406030204" pitchFamily="18" charset="0"/>
                <a:ea typeface="Cambria" panose="02040503050406030204" pitchFamily="18" charset="0"/>
              </a:rPr>
              <a:t>Standar Mutu</a:t>
            </a:r>
          </a:p>
        </p:txBody>
      </p:sp>
      <p:sp>
        <p:nvSpPr>
          <p:cNvPr id="13" name="Text Box 7"/>
          <p:cNvSpPr txBox="1">
            <a:spLocks noChangeArrowheads="1"/>
          </p:cNvSpPr>
          <p:nvPr/>
        </p:nvSpPr>
        <p:spPr bwMode="auto">
          <a:xfrm>
            <a:off x="4702393" y="98044"/>
            <a:ext cx="196401" cy="272576"/>
          </a:xfrm>
          <a:prstGeom prst="rect">
            <a:avLst/>
          </a:prstGeom>
          <a:noFill/>
          <a:ln w="12700">
            <a:noFill/>
            <a:miter lim="800000"/>
            <a:headEnd/>
            <a:tailEnd/>
          </a:ln>
        </p:spPr>
        <p:txBody>
          <a:bodyPr wrap="none" lIns="97219" tIns="48610" rIns="97219" bIns="48610">
            <a:spAutoFit/>
          </a:bodyPr>
          <a:lstStyle/>
          <a:p>
            <a:pPr algn="ctr" defTabSz="971550" eaLnBrk="0" hangingPunct="0"/>
            <a:endParaRPr lang="en-GB" sz="1700" baseline="2000">
              <a:solidFill>
                <a:srgbClr val="00CC00"/>
              </a:solidFill>
              <a:latin typeface="Bookman Old Style" pitchFamily="18" charset="0"/>
            </a:endParaRPr>
          </a:p>
        </p:txBody>
      </p:sp>
      <p:grpSp>
        <p:nvGrpSpPr>
          <p:cNvPr id="14" name="Group 17"/>
          <p:cNvGrpSpPr>
            <a:grpSpLocks/>
          </p:cNvGrpSpPr>
          <p:nvPr/>
        </p:nvGrpSpPr>
        <p:grpSpPr bwMode="auto">
          <a:xfrm>
            <a:off x="1524000" y="36148"/>
            <a:ext cx="9143992" cy="859200"/>
            <a:chOff x="720" y="1392"/>
            <a:chExt cx="4058" cy="480"/>
          </a:xfrm>
        </p:grpSpPr>
        <p:sp>
          <p:nvSpPr>
            <p:cNvPr id="15" name="AutoShape 4"/>
            <p:cNvSpPr>
              <a:spLocks noChangeArrowheads="1"/>
            </p:cNvSpPr>
            <p:nvPr/>
          </p:nvSpPr>
          <p:spPr bwMode="gray">
            <a:xfrm>
              <a:off x="720" y="1392"/>
              <a:ext cx="4058" cy="480"/>
            </a:xfrm>
            <a:prstGeom prst="roundRect">
              <a:avLst>
                <a:gd name="adj" fmla="val 17509"/>
              </a:avLst>
            </a:prstGeom>
            <a:solidFill>
              <a:schemeClr val="accent6">
                <a:lumMod val="60000"/>
                <a:lumOff val="40000"/>
              </a:schemeClr>
            </a:solidFill>
            <a:ln w="9525">
              <a:noFill/>
              <a:round/>
              <a:headEnd/>
              <a:tailEnd/>
            </a:ln>
            <a:effectLst/>
          </p:spPr>
          <p:txBody>
            <a:bodyPr wrap="none" anchor="ctr"/>
            <a:lstStyle/>
            <a:p>
              <a:pPr algn="ctr">
                <a:defRPr/>
              </a:pPr>
              <a:endParaRPr lang="id-ID"/>
            </a:p>
          </p:txBody>
        </p:sp>
        <p:grpSp>
          <p:nvGrpSpPr>
            <p:cNvPr id="16" name="Group 19"/>
            <p:cNvGrpSpPr>
              <a:grpSpLocks/>
            </p:cNvGrpSpPr>
            <p:nvPr/>
          </p:nvGrpSpPr>
          <p:grpSpPr bwMode="auto">
            <a:xfrm>
              <a:off x="730" y="1407"/>
              <a:ext cx="4043" cy="444"/>
              <a:chOff x="744" y="1407"/>
              <a:chExt cx="3988" cy="444"/>
            </a:xfrm>
          </p:grpSpPr>
          <p:sp>
            <p:nvSpPr>
              <p:cNvPr id="17" name="AutoShape 6"/>
              <p:cNvSpPr>
                <a:spLocks noChangeArrowheads="1"/>
              </p:cNvSpPr>
              <p:nvPr/>
            </p:nvSpPr>
            <p:spPr bwMode="gray">
              <a:xfrm>
                <a:off x="744" y="1736"/>
                <a:ext cx="3987" cy="115"/>
              </a:xfrm>
              <a:prstGeom prst="roundRect">
                <a:avLst>
                  <a:gd name="adj" fmla="val 50000"/>
                </a:avLst>
              </a:prstGeom>
              <a:gradFill rotWithShape="1">
                <a:gsLst>
                  <a:gs pos="0">
                    <a:schemeClr val="accent2">
                      <a:alpha val="0"/>
                    </a:schemeClr>
                  </a:gs>
                  <a:gs pos="100000">
                    <a:schemeClr val="accent2">
                      <a:gamma/>
                      <a:tint val="0"/>
                      <a:invGamma/>
                    </a:schemeClr>
                  </a:gs>
                </a:gsLst>
                <a:lin ang="5400000" scaled="1"/>
              </a:gradFill>
              <a:ln w="9525">
                <a:noFill/>
                <a:round/>
                <a:headEnd/>
                <a:tailEnd/>
              </a:ln>
              <a:effectLst/>
            </p:spPr>
            <p:txBody>
              <a:bodyPr wrap="none" anchor="ctr"/>
              <a:lstStyle/>
              <a:p>
                <a:pPr algn="ctr">
                  <a:defRPr/>
                </a:pPr>
                <a:endParaRPr lang="id-ID"/>
              </a:p>
            </p:txBody>
          </p:sp>
          <p:sp>
            <p:nvSpPr>
              <p:cNvPr id="18" name="AutoShape 7"/>
              <p:cNvSpPr>
                <a:spLocks noChangeArrowheads="1"/>
              </p:cNvSpPr>
              <p:nvPr/>
            </p:nvSpPr>
            <p:spPr bwMode="gray">
              <a:xfrm>
                <a:off x="744" y="1407"/>
                <a:ext cx="3987" cy="115"/>
              </a:xfrm>
              <a:prstGeom prst="roundRect">
                <a:avLst>
                  <a:gd name="adj" fmla="val 50000"/>
                </a:avLst>
              </a:prstGeom>
              <a:gradFill rotWithShape="1">
                <a:gsLst>
                  <a:gs pos="0">
                    <a:schemeClr val="accent2">
                      <a:gamma/>
                      <a:tint val="0"/>
                      <a:invGamma/>
                    </a:schemeClr>
                  </a:gs>
                  <a:gs pos="100000">
                    <a:schemeClr val="accent2">
                      <a:alpha val="0"/>
                    </a:schemeClr>
                  </a:gs>
                </a:gsLst>
                <a:lin ang="5400000" scaled="1"/>
              </a:gradFill>
              <a:ln w="9525">
                <a:noFill/>
                <a:round/>
                <a:headEnd/>
                <a:tailEnd/>
              </a:ln>
              <a:effectLst/>
            </p:spPr>
            <p:txBody>
              <a:bodyPr wrap="none" anchor="ctr"/>
              <a:lstStyle/>
              <a:p>
                <a:pPr algn="ctr">
                  <a:defRPr/>
                </a:pPr>
                <a:endParaRPr lang="id-ID"/>
              </a:p>
            </p:txBody>
          </p:sp>
        </p:grpSp>
      </p:grpSp>
      <p:sp>
        <p:nvSpPr>
          <p:cNvPr id="20" name="Title 2"/>
          <p:cNvSpPr>
            <a:spLocks/>
          </p:cNvSpPr>
          <p:nvPr/>
        </p:nvSpPr>
        <p:spPr bwMode="gray">
          <a:xfrm>
            <a:off x="2362201" y="158174"/>
            <a:ext cx="7929563" cy="584775"/>
          </a:xfrm>
          <a:prstGeom prst="rect">
            <a:avLst/>
          </a:prstGeom>
          <a:noFill/>
          <a:ln w="9525">
            <a:noFill/>
            <a:miter lim="800000"/>
            <a:headEnd/>
            <a:tailEnd/>
          </a:ln>
          <a:effectLst>
            <a:outerShdw dist="28398" dir="1593903" algn="ctr" rotWithShape="0">
              <a:schemeClr val="bg1">
                <a:alpha val="50000"/>
              </a:schemeClr>
            </a:outerShdw>
          </a:effectLst>
        </p:spPr>
        <p:txBody>
          <a:bodyPr anchor="ctr"/>
          <a:lstStyle/>
          <a:p>
            <a:pPr>
              <a:defRPr/>
            </a:pPr>
            <a:r>
              <a:rPr lang="id-ID" sz="2800" dirty="0">
                <a:effectLst>
                  <a:outerShdw blurRad="38100" dist="38100" dir="2700000" algn="tl">
                    <a:srgbClr val="C0C0C0"/>
                  </a:outerShdw>
                </a:effectLst>
                <a:latin typeface="Britannic Bold" pitchFamily="34" charset="0"/>
              </a:rPr>
              <a:t>PERUBAHAN PARADIGMA PEMBANGUNAN PERIKANAN – IMPLIKASI UU 23 TAHUN 2014</a:t>
            </a:r>
          </a:p>
        </p:txBody>
      </p:sp>
      <p:sp>
        <p:nvSpPr>
          <p:cNvPr id="22" name="Rectangle 21">
            <a:extLst>
              <a:ext uri="{FF2B5EF4-FFF2-40B4-BE49-F238E27FC236}">
                <a16:creationId xmlns:a16="http://schemas.microsoft.com/office/drawing/2014/main" id="{90E0F2D7-3211-48DE-8950-98BA72034970}"/>
              </a:ext>
            </a:extLst>
          </p:cNvPr>
          <p:cNvSpPr/>
          <p:nvPr/>
        </p:nvSpPr>
        <p:spPr>
          <a:xfrm>
            <a:off x="1676400" y="133349"/>
            <a:ext cx="492311" cy="646331"/>
          </a:xfrm>
          <a:prstGeom prst="rect">
            <a:avLst/>
          </a:prstGeom>
          <a:gradFill>
            <a:gsLst>
              <a:gs pos="0">
                <a:schemeClr val="bg1">
                  <a:lumMod val="95000"/>
                  <a:lumOff val="5000"/>
                </a:schemeClr>
              </a:gs>
              <a:gs pos="100000">
                <a:schemeClr val="accent3">
                  <a:tint val="90000"/>
                  <a:alpha val="100000"/>
                  <a:satMod val="200000"/>
                </a:schemeClr>
              </a:gs>
            </a:gsLst>
            <a:path path="circle">
              <a:fillToRect l="100000" t="100000" r="100000" b="100000"/>
            </a:path>
          </a:gradFill>
          <a:effectLst>
            <a:outerShdw blurRad="76200" dir="18900000" sy="23000" kx="-1200000" algn="bl" rotWithShape="0">
              <a:prstClr val="black">
                <a:alpha val="20000"/>
              </a:prstClr>
            </a:outerShdw>
          </a:effectLst>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defRPr/>
            </a:pPr>
            <a:r>
              <a:rPr lang="id-ID" sz="3600" b="1" cap="all" dirty="0">
                <a:ln w="0"/>
                <a:solidFill>
                  <a:schemeClr val="tx2"/>
                </a:solidFill>
                <a:effectLst>
                  <a:outerShdw blurRad="50800" dist="38100" dir="13500000" algn="br" rotWithShape="0">
                    <a:prstClr val="black">
                      <a:alpha val="40000"/>
                    </a:prstClr>
                  </a:outerShdw>
                  <a:reflection blurRad="12700" stA="50000" endPos="50000" dist="5000" dir="5400000" sy="-100000" rotWithShape="0"/>
                </a:effectLst>
                <a:latin typeface="Arial Black" pitchFamily="34" charset="0"/>
              </a:rPr>
              <a:t>1</a:t>
            </a:r>
            <a:endParaRPr lang="en-US" sz="3600" b="1" cap="all" dirty="0">
              <a:ln w="0"/>
              <a:solidFill>
                <a:schemeClr val="tx2"/>
              </a:solidFill>
              <a:effectLst>
                <a:outerShdw blurRad="50800" dist="38100" dir="13500000" algn="br" rotWithShape="0">
                  <a:prstClr val="black">
                    <a:alpha val="40000"/>
                  </a:prstClr>
                </a:outerShdw>
                <a:reflection blurRad="12700" stA="50000" endPos="50000" dist="5000" dir="5400000" sy="-100000" rotWithShape="0"/>
              </a:effectLst>
              <a:latin typeface="Arial Black" pitchFamily="34" charset="0"/>
            </a:endParaRPr>
          </a:p>
        </p:txBody>
      </p:sp>
      <p:sp>
        <p:nvSpPr>
          <p:cNvPr id="2" name="TextBox 1">
            <a:extLst>
              <a:ext uri="{FF2B5EF4-FFF2-40B4-BE49-F238E27FC236}">
                <a16:creationId xmlns:a16="http://schemas.microsoft.com/office/drawing/2014/main" id="{6FADE949-D0EE-4EF9-8A27-4408781195F0}"/>
              </a:ext>
            </a:extLst>
          </p:cNvPr>
          <p:cNvSpPr txBox="1"/>
          <p:nvPr/>
        </p:nvSpPr>
        <p:spPr>
          <a:xfrm>
            <a:off x="1546534" y="1035842"/>
            <a:ext cx="9098933" cy="1292662"/>
          </a:xfrm>
          <a:prstGeom prst="rect">
            <a:avLst/>
          </a:prstGeom>
          <a:solidFill>
            <a:schemeClr val="bg2">
              <a:lumMod val="90000"/>
            </a:schemeClr>
          </a:solidFill>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id-ID" dirty="0">
                <a:solidFill>
                  <a:srgbClr val="FF0000"/>
                </a:solidFill>
              </a:rPr>
              <a:t>Terbitnya UU 23/ 2014 tentang Pemerintahan Daerah yang telah menghapuskan pengelolaan laut di kabupaten mewajibkan dilakukannya Perubahan Paradigma Pembangunan Perikanan dari:</a:t>
            </a:r>
          </a:p>
          <a:p>
            <a:pPr algn="ctr"/>
            <a:r>
              <a:rPr lang="id-ID" sz="2400" b="1" dirty="0">
                <a:solidFill>
                  <a:srgbClr val="FF0000"/>
                </a:solidFill>
              </a:rPr>
              <a:t>MARINE BASE ORIENTED KE CONTINENTAL BASE ORIENTED</a:t>
            </a:r>
          </a:p>
        </p:txBody>
      </p:sp>
      <p:sp>
        <p:nvSpPr>
          <p:cNvPr id="3" name="TextBox 2">
            <a:extLst>
              <a:ext uri="{FF2B5EF4-FFF2-40B4-BE49-F238E27FC236}">
                <a16:creationId xmlns:a16="http://schemas.microsoft.com/office/drawing/2014/main" id="{59987420-DCBD-41EC-906D-F1C1C39C500D}"/>
              </a:ext>
            </a:extLst>
          </p:cNvPr>
          <p:cNvSpPr txBox="1"/>
          <p:nvPr/>
        </p:nvSpPr>
        <p:spPr>
          <a:xfrm>
            <a:off x="1069145" y="2647948"/>
            <a:ext cx="9833317" cy="1661993"/>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marL="342900" indent="-342900" algn="ctr">
              <a:buFont typeface="+mj-lt"/>
              <a:buAutoNum type="arabicPeriod"/>
            </a:pPr>
            <a:r>
              <a:rPr lang="id-ID" sz="1700" dirty="0"/>
              <a:t>Pembangunan Perikanan Tangkap Skala Kecil yang masih menjadi kewenangan di Kab tetap dijalankan dengan optimal melalui peningkatan kualitas sarana prasarana perikanan tangkap skala kecil </a:t>
            </a:r>
            <a:r>
              <a:rPr lang="id-ID" sz="1700" i="1" dirty="0"/>
              <a:t>(jukung/ mesin/ alat tangkap/ alat bantu)</a:t>
            </a:r>
            <a:r>
              <a:rPr lang="id-ID" sz="1700" dirty="0"/>
              <a:t> dan perbaikan tata kelolanya </a:t>
            </a:r>
            <a:r>
              <a:rPr lang="id-ID" sz="1700" i="1" dirty="0"/>
              <a:t>(penataan tempat pelelangan dan pantai pendaratan/ tempat labuh). </a:t>
            </a:r>
            <a:r>
              <a:rPr lang="id-ID" sz="1700" i="1" dirty="0">
                <a:solidFill>
                  <a:srgbClr val="FF0000"/>
                </a:solidFill>
              </a:rPr>
              <a:t>Sampai saat ini program pengembangan perikanan tangkap masih mendapat alokasi anggaran terbesar (tahun 2019 sebesar Rp. 787 juta melalui anggaran DAK berupa bantuan perahu lengkap dengan alat bantu sebanyak 9 unit)</a:t>
            </a:r>
          </a:p>
        </p:txBody>
      </p:sp>
      <p:sp>
        <p:nvSpPr>
          <p:cNvPr id="4" name="Arrow: Down 3">
            <a:extLst>
              <a:ext uri="{FF2B5EF4-FFF2-40B4-BE49-F238E27FC236}">
                <a16:creationId xmlns:a16="http://schemas.microsoft.com/office/drawing/2014/main" id="{0499ED06-308B-4AA9-93F5-FDCC3A91968D}"/>
              </a:ext>
            </a:extLst>
          </p:cNvPr>
          <p:cNvSpPr/>
          <p:nvPr/>
        </p:nvSpPr>
        <p:spPr>
          <a:xfrm>
            <a:off x="5867400" y="2419348"/>
            <a:ext cx="228600" cy="228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3" name="TextBox 22">
            <a:extLst>
              <a:ext uri="{FF2B5EF4-FFF2-40B4-BE49-F238E27FC236}">
                <a16:creationId xmlns:a16="http://schemas.microsoft.com/office/drawing/2014/main" id="{D4290878-E365-487B-B993-828BE7A1B58A}"/>
              </a:ext>
            </a:extLst>
          </p:cNvPr>
          <p:cNvSpPr txBox="1"/>
          <p:nvPr/>
        </p:nvSpPr>
        <p:spPr>
          <a:xfrm>
            <a:off x="1069145" y="4419601"/>
            <a:ext cx="9833316" cy="1138773"/>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marL="346075" indent="-346075" algn="ctr">
              <a:buFont typeface="+mj-lt"/>
              <a:buAutoNum type="arabicPeriod" startAt="2"/>
              <a:tabLst>
                <a:tab pos="346075" algn="l"/>
              </a:tabLst>
            </a:pPr>
            <a:r>
              <a:rPr lang="id-ID" sz="1700" dirty="0"/>
              <a:t>Program lainnya yang memang sudah tidak menjadi kewenangan kabupaten seperti penataan kawasan laut dilakukan melalui optimalisasi koordinasi dengan pihak </a:t>
            </a:r>
            <a:r>
              <a:rPr lang="id-ID" sz="1700" dirty="0" err="1"/>
              <a:t>propinsi</a:t>
            </a:r>
            <a:r>
              <a:rPr lang="id-ID" sz="1700" dirty="0"/>
              <a:t> dan ikut serta mengawal pengelolaan laut dengan ikut aktif dalam pokja-pokja di tingkat </a:t>
            </a:r>
            <a:r>
              <a:rPr lang="id-ID" sz="1700" dirty="0" err="1"/>
              <a:t>propinsi</a:t>
            </a:r>
            <a:r>
              <a:rPr lang="id-ID" sz="1700" dirty="0"/>
              <a:t> untuk memastikan bahwa segala sesuatunya masih berjalan sesuai dengan Visi-Misi Pembangunan Buleleng</a:t>
            </a:r>
          </a:p>
        </p:txBody>
      </p:sp>
      <p:sp>
        <p:nvSpPr>
          <p:cNvPr id="24" name="TextBox 23">
            <a:extLst>
              <a:ext uri="{FF2B5EF4-FFF2-40B4-BE49-F238E27FC236}">
                <a16:creationId xmlns:a16="http://schemas.microsoft.com/office/drawing/2014/main" id="{ADDD6886-CCBC-4BEC-B5B9-4C3B4DD7860F}"/>
              </a:ext>
            </a:extLst>
          </p:cNvPr>
          <p:cNvSpPr txBox="1"/>
          <p:nvPr/>
        </p:nvSpPr>
        <p:spPr>
          <a:xfrm>
            <a:off x="1069144" y="5867401"/>
            <a:ext cx="9833315" cy="877163"/>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marL="346075" indent="-346075" algn="ctr">
              <a:buFont typeface="+mj-lt"/>
              <a:buAutoNum type="arabicPeriod" startAt="3"/>
              <a:tabLst>
                <a:tab pos="346075" algn="l"/>
              </a:tabLst>
            </a:pPr>
            <a:r>
              <a:rPr lang="id-ID" sz="1700" dirty="0"/>
              <a:t>Untuk kegiatan konservasi laut, dilakukan optimalisasi koordinasi dengan propinsi dan mendorong desa-desa untuk melaksanakan upaya-upaya konservasi (UU 6/2014 memberikan desa untuk melaksanakan hal ini), termasuk menyerahkan beberapa aset kantor berupa alat selam ke desa</a:t>
            </a:r>
          </a:p>
        </p:txBody>
      </p:sp>
    </p:spTree>
    <p:extLst>
      <p:ext uri="{BB962C8B-B14F-4D97-AF65-F5344CB8AC3E}">
        <p14:creationId xmlns:p14="http://schemas.microsoft.com/office/powerpoint/2010/main" val="215814765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lowchart: Process 11"/>
          <p:cNvSpPr/>
          <p:nvPr/>
        </p:nvSpPr>
        <p:spPr>
          <a:xfrm>
            <a:off x="6553192" y="323853"/>
            <a:ext cx="1357290" cy="403223"/>
          </a:xfrm>
          <a:prstGeom prst="flowChart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1200" dirty="0">
                <a:solidFill>
                  <a:schemeClr val="tx1"/>
                </a:solidFill>
                <a:latin typeface="Cambria" panose="02040503050406030204" pitchFamily="18" charset="0"/>
                <a:ea typeface="Cambria" panose="02040503050406030204" pitchFamily="18" charset="0"/>
              </a:rPr>
              <a:t>Standar Mutu</a:t>
            </a:r>
          </a:p>
        </p:txBody>
      </p:sp>
      <p:sp>
        <p:nvSpPr>
          <p:cNvPr id="13" name="Text Box 7"/>
          <p:cNvSpPr txBox="1">
            <a:spLocks noChangeArrowheads="1"/>
          </p:cNvSpPr>
          <p:nvPr/>
        </p:nvSpPr>
        <p:spPr bwMode="auto">
          <a:xfrm>
            <a:off x="4702393" y="421896"/>
            <a:ext cx="196401" cy="272576"/>
          </a:xfrm>
          <a:prstGeom prst="rect">
            <a:avLst/>
          </a:prstGeom>
          <a:noFill/>
          <a:ln w="12700">
            <a:noFill/>
            <a:miter lim="800000"/>
            <a:headEnd/>
            <a:tailEnd/>
          </a:ln>
        </p:spPr>
        <p:txBody>
          <a:bodyPr wrap="none" lIns="97219" tIns="48610" rIns="97219" bIns="48610">
            <a:spAutoFit/>
          </a:bodyPr>
          <a:lstStyle/>
          <a:p>
            <a:pPr algn="ctr" defTabSz="971550" eaLnBrk="0" hangingPunct="0"/>
            <a:endParaRPr lang="en-GB" sz="1700" baseline="2000">
              <a:solidFill>
                <a:srgbClr val="00CC00"/>
              </a:solidFill>
              <a:latin typeface="Bookman Old Style" pitchFamily="18" charset="0"/>
            </a:endParaRPr>
          </a:p>
        </p:txBody>
      </p:sp>
      <p:grpSp>
        <p:nvGrpSpPr>
          <p:cNvPr id="14" name="Group 17"/>
          <p:cNvGrpSpPr>
            <a:grpSpLocks/>
          </p:cNvGrpSpPr>
          <p:nvPr/>
        </p:nvGrpSpPr>
        <p:grpSpPr bwMode="auto">
          <a:xfrm>
            <a:off x="1524000" y="360000"/>
            <a:ext cx="9143992" cy="859200"/>
            <a:chOff x="720" y="1392"/>
            <a:chExt cx="4058" cy="480"/>
          </a:xfrm>
        </p:grpSpPr>
        <p:sp>
          <p:nvSpPr>
            <p:cNvPr id="15" name="AutoShape 4"/>
            <p:cNvSpPr>
              <a:spLocks noChangeArrowheads="1"/>
            </p:cNvSpPr>
            <p:nvPr/>
          </p:nvSpPr>
          <p:spPr bwMode="gray">
            <a:xfrm>
              <a:off x="720" y="1392"/>
              <a:ext cx="4058" cy="480"/>
            </a:xfrm>
            <a:prstGeom prst="roundRect">
              <a:avLst>
                <a:gd name="adj" fmla="val 17509"/>
              </a:avLst>
            </a:prstGeom>
            <a:solidFill>
              <a:schemeClr val="accent6">
                <a:lumMod val="60000"/>
                <a:lumOff val="40000"/>
              </a:schemeClr>
            </a:solidFill>
            <a:ln w="9525">
              <a:noFill/>
              <a:round/>
              <a:headEnd/>
              <a:tailEnd/>
            </a:ln>
            <a:effectLst/>
          </p:spPr>
          <p:txBody>
            <a:bodyPr wrap="none" anchor="ctr"/>
            <a:lstStyle/>
            <a:p>
              <a:pPr algn="ctr">
                <a:defRPr/>
              </a:pPr>
              <a:endParaRPr lang="id-ID"/>
            </a:p>
          </p:txBody>
        </p:sp>
        <p:grpSp>
          <p:nvGrpSpPr>
            <p:cNvPr id="16" name="Group 19"/>
            <p:cNvGrpSpPr>
              <a:grpSpLocks/>
            </p:cNvGrpSpPr>
            <p:nvPr/>
          </p:nvGrpSpPr>
          <p:grpSpPr bwMode="auto">
            <a:xfrm>
              <a:off x="730" y="1407"/>
              <a:ext cx="4043" cy="444"/>
              <a:chOff x="744" y="1407"/>
              <a:chExt cx="3988" cy="444"/>
            </a:xfrm>
          </p:grpSpPr>
          <p:sp>
            <p:nvSpPr>
              <p:cNvPr id="17" name="AutoShape 6"/>
              <p:cNvSpPr>
                <a:spLocks noChangeArrowheads="1"/>
              </p:cNvSpPr>
              <p:nvPr/>
            </p:nvSpPr>
            <p:spPr bwMode="gray">
              <a:xfrm>
                <a:off x="744" y="1736"/>
                <a:ext cx="3987" cy="115"/>
              </a:xfrm>
              <a:prstGeom prst="roundRect">
                <a:avLst>
                  <a:gd name="adj" fmla="val 50000"/>
                </a:avLst>
              </a:prstGeom>
              <a:gradFill rotWithShape="1">
                <a:gsLst>
                  <a:gs pos="0">
                    <a:schemeClr val="accent2">
                      <a:alpha val="0"/>
                    </a:schemeClr>
                  </a:gs>
                  <a:gs pos="100000">
                    <a:schemeClr val="accent2">
                      <a:gamma/>
                      <a:tint val="0"/>
                      <a:invGamma/>
                    </a:schemeClr>
                  </a:gs>
                </a:gsLst>
                <a:lin ang="5400000" scaled="1"/>
              </a:gradFill>
              <a:ln w="9525">
                <a:noFill/>
                <a:round/>
                <a:headEnd/>
                <a:tailEnd/>
              </a:ln>
              <a:effectLst/>
            </p:spPr>
            <p:txBody>
              <a:bodyPr wrap="none" anchor="ctr"/>
              <a:lstStyle/>
              <a:p>
                <a:pPr algn="ctr">
                  <a:defRPr/>
                </a:pPr>
                <a:endParaRPr lang="id-ID"/>
              </a:p>
            </p:txBody>
          </p:sp>
          <p:sp>
            <p:nvSpPr>
              <p:cNvPr id="18" name="AutoShape 7"/>
              <p:cNvSpPr>
                <a:spLocks noChangeArrowheads="1"/>
              </p:cNvSpPr>
              <p:nvPr/>
            </p:nvSpPr>
            <p:spPr bwMode="gray">
              <a:xfrm>
                <a:off x="744" y="1407"/>
                <a:ext cx="3987" cy="115"/>
              </a:xfrm>
              <a:prstGeom prst="roundRect">
                <a:avLst>
                  <a:gd name="adj" fmla="val 50000"/>
                </a:avLst>
              </a:prstGeom>
              <a:gradFill rotWithShape="1">
                <a:gsLst>
                  <a:gs pos="0">
                    <a:schemeClr val="accent2">
                      <a:gamma/>
                      <a:tint val="0"/>
                      <a:invGamma/>
                    </a:schemeClr>
                  </a:gs>
                  <a:gs pos="100000">
                    <a:schemeClr val="accent2">
                      <a:alpha val="0"/>
                    </a:schemeClr>
                  </a:gs>
                </a:gsLst>
                <a:lin ang="5400000" scaled="1"/>
              </a:gradFill>
              <a:ln w="9525">
                <a:noFill/>
                <a:round/>
                <a:headEnd/>
                <a:tailEnd/>
              </a:ln>
              <a:effectLst/>
            </p:spPr>
            <p:txBody>
              <a:bodyPr wrap="none" anchor="ctr"/>
              <a:lstStyle/>
              <a:p>
                <a:pPr algn="ctr">
                  <a:defRPr/>
                </a:pPr>
                <a:endParaRPr lang="id-ID"/>
              </a:p>
            </p:txBody>
          </p:sp>
        </p:grpSp>
      </p:grpSp>
      <p:sp>
        <p:nvSpPr>
          <p:cNvPr id="20" name="Title 2"/>
          <p:cNvSpPr>
            <a:spLocks/>
          </p:cNvSpPr>
          <p:nvPr/>
        </p:nvSpPr>
        <p:spPr bwMode="gray">
          <a:xfrm>
            <a:off x="2362201" y="482026"/>
            <a:ext cx="7929563" cy="584775"/>
          </a:xfrm>
          <a:prstGeom prst="rect">
            <a:avLst/>
          </a:prstGeom>
          <a:noFill/>
          <a:ln w="9525">
            <a:noFill/>
            <a:miter lim="800000"/>
            <a:headEnd/>
            <a:tailEnd/>
          </a:ln>
          <a:effectLst>
            <a:outerShdw dist="28398" dir="1593903" algn="ctr" rotWithShape="0">
              <a:schemeClr val="bg1">
                <a:alpha val="50000"/>
              </a:schemeClr>
            </a:outerShdw>
          </a:effectLst>
        </p:spPr>
        <p:txBody>
          <a:bodyPr anchor="ctr"/>
          <a:lstStyle/>
          <a:p>
            <a:pPr>
              <a:defRPr/>
            </a:pPr>
            <a:r>
              <a:rPr lang="id-ID" sz="2800" dirty="0">
                <a:effectLst>
                  <a:outerShdw blurRad="38100" dist="38100" dir="2700000" algn="tl">
                    <a:srgbClr val="C0C0C0"/>
                  </a:outerShdw>
                </a:effectLst>
                <a:latin typeface="Britannic Bold" pitchFamily="34" charset="0"/>
              </a:rPr>
              <a:t>OPTIMALISASI SEKTOR PERIKANAN BUDIDAYA</a:t>
            </a:r>
          </a:p>
        </p:txBody>
      </p:sp>
      <p:sp>
        <p:nvSpPr>
          <p:cNvPr id="22" name="Rectangle 21">
            <a:extLst>
              <a:ext uri="{FF2B5EF4-FFF2-40B4-BE49-F238E27FC236}">
                <a16:creationId xmlns:a16="http://schemas.microsoft.com/office/drawing/2014/main" id="{90E0F2D7-3211-48DE-8950-98BA72034970}"/>
              </a:ext>
            </a:extLst>
          </p:cNvPr>
          <p:cNvSpPr/>
          <p:nvPr/>
        </p:nvSpPr>
        <p:spPr>
          <a:xfrm>
            <a:off x="1676400" y="457201"/>
            <a:ext cx="492311" cy="646331"/>
          </a:xfrm>
          <a:prstGeom prst="rect">
            <a:avLst/>
          </a:prstGeom>
          <a:gradFill>
            <a:gsLst>
              <a:gs pos="0">
                <a:schemeClr val="bg1">
                  <a:lumMod val="95000"/>
                  <a:lumOff val="5000"/>
                </a:schemeClr>
              </a:gs>
              <a:gs pos="100000">
                <a:schemeClr val="accent3">
                  <a:tint val="90000"/>
                  <a:alpha val="100000"/>
                  <a:satMod val="200000"/>
                </a:schemeClr>
              </a:gs>
            </a:gsLst>
            <a:path path="circle">
              <a:fillToRect l="100000" t="100000" r="100000" b="100000"/>
            </a:path>
          </a:gradFill>
          <a:effectLst>
            <a:outerShdw blurRad="76200" dir="18900000" sy="23000" kx="-1200000" algn="bl" rotWithShape="0">
              <a:prstClr val="black">
                <a:alpha val="20000"/>
              </a:prstClr>
            </a:outerShdw>
          </a:effectLst>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defRPr/>
            </a:pPr>
            <a:r>
              <a:rPr lang="id-ID" sz="3600" b="1" cap="all" dirty="0">
                <a:ln w="0"/>
                <a:solidFill>
                  <a:schemeClr val="tx2"/>
                </a:solidFill>
                <a:effectLst>
                  <a:outerShdw blurRad="50800" dist="38100" dir="13500000" algn="br" rotWithShape="0">
                    <a:prstClr val="black">
                      <a:alpha val="40000"/>
                    </a:prstClr>
                  </a:outerShdw>
                  <a:reflection blurRad="12700" stA="50000" endPos="50000" dist="5000" dir="5400000" sy="-100000" rotWithShape="0"/>
                </a:effectLst>
                <a:latin typeface="Arial Black" pitchFamily="34" charset="0"/>
              </a:rPr>
              <a:t>2</a:t>
            </a:r>
            <a:endParaRPr lang="en-US" sz="3600" b="1" cap="all" dirty="0">
              <a:ln w="0"/>
              <a:solidFill>
                <a:schemeClr val="tx2"/>
              </a:solidFill>
              <a:effectLst>
                <a:outerShdw blurRad="50800" dist="38100" dir="13500000" algn="br" rotWithShape="0">
                  <a:prstClr val="black">
                    <a:alpha val="40000"/>
                  </a:prstClr>
                </a:outerShdw>
                <a:reflection blurRad="12700" stA="50000" endPos="50000" dist="5000" dir="5400000" sy="-100000" rotWithShape="0"/>
              </a:effectLst>
              <a:latin typeface="Arial Black" pitchFamily="34" charset="0"/>
            </a:endParaRPr>
          </a:p>
        </p:txBody>
      </p:sp>
      <p:sp>
        <p:nvSpPr>
          <p:cNvPr id="19" name="TextBox 18">
            <a:extLst>
              <a:ext uri="{FF2B5EF4-FFF2-40B4-BE49-F238E27FC236}">
                <a16:creationId xmlns:a16="http://schemas.microsoft.com/office/drawing/2014/main" id="{C8F298AB-66EE-4B05-B27B-211B1FD20C80}"/>
              </a:ext>
            </a:extLst>
          </p:cNvPr>
          <p:cNvSpPr txBox="1"/>
          <p:nvPr/>
        </p:nvSpPr>
        <p:spPr>
          <a:xfrm>
            <a:off x="1676400" y="1295401"/>
            <a:ext cx="4114801" cy="461665"/>
          </a:xfrm>
          <a:prstGeom prst="rect">
            <a:avLst/>
          </a:prstGeom>
          <a:solidFill>
            <a:schemeClr val="bg2">
              <a:lumMod val="90000"/>
            </a:schemeClr>
          </a:solidFill>
        </p:spPr>
        <p:style>
          <a:lnRef idx="1">
            <a:schemeClr val="dk1"/>
          </a:lnRef>
          <a:fillRef idx="2">
            <a:schemeClr val="dk1"/>
          </a:fillRef>
          <a:effectRef idx="1">
            <a:schemeClr val="dk1"/>
          </a:effectRef>
          <a:fontRef idx="minor">
            <a:schemeClr val="dk1"/>
          </a:fontRef>
        </p:style>
        <p:txBody>
          <a:bodyPr wrap="square" rtlCol="0">
            <a:spAutoFit/>
          </a:bodyPr>
          <a:lstStyle/>
          <a:p>
            <a:r>
              <a:rPr lang="id-ID" sz="2400" b="1" dirty="0">
                <a:solidFill>
                  <a:srgbClr val="FF0000"/>
                </a:solidFill>
              </a:rPr>
              <a:t>OPTIMALISASI BUDIDAYA NILA</a:t>
            </a:r>
          </a:p>
        </p:txBody>
      </p:sp>
      <p:sp>
        <p:nvSpPr>
          <p:cNvPr id="21" name="TextBox 20">
            <a:extLst>
              <a:ext uri="{FF2B5EF4-FFF2-40B4-BE49-F238E27FC236}">
                <a16:creationId xmlns:a16="http://schemas.microsoft.com/office/drawing/2014/main" id="{D380EC7F-16BA-4FA1-917B-141BE9570E0D}"/>
              </a:ext>
            </a:extLst>
          </p:cNvPr>
          <p:cNvSpPr txBox="1"/>
          <p:nvPr/>
        </p:nvSpPr>
        <p:spPr>
          <a:xfrm>
            <a:off x="1676400" y="1905001"/>
            <a:ext cx="8839201" cy="1138773"/>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just"/>
            <a:r>
              <a:rPr lang="id-ID" sz="1700" dirty="0"/>
              <a:t>Jangka Pendek: Fokus pada pembenihan serta penggelondongan (sampai ukuran 7-10cm) untuk selanjutnya dikirim ke Danau Batur </a:t>
            </a:r>
            <a:r>
              <a:rPr lang="id-ID" sz="1700" i="1" dirty="0"/>
              <a:t>(permintaan benih Nila gelondongan Batur mencapai 25 </a:t>
            </a:r>
            <a:r>
              <a:rPr lang="id-ID" sz="1700" i="1" dirty="0" err="1"/>
              <a:t>jt</a:t>
            </a:r>
            <a:r>
              <a:rPr lang="id-ID" sz="1700" i="1" dirty="0"/>
              <a:t> benih/ tahun yang baru dapat dipenuhi oleh pembudidaya di Bali sekitar 8 </a:t>
            </a:r>
            <a:r>
              <a:rPr lang="id-ID" sz="1700" i="1" dirty="0" err="1"/>
              <a:t>jt</a:t>
            </a:r>
            <a:r>
              <a:rPr lang="id-ID" sz="1700" i="1" dirty="0"/>
              <a:t> </a:t>
            </a:r>
            <a:r>
              <a:rPr lang="id-ID" sz="1700" i="1" dirty="0" err="1"/>
              <a:t>an</a:t>
            </a:r>
            <a:r>
              <a:rPr lang="id-ID" sz="1700" i="1" dirty="0"/>
              <a:t> benih/ tahun).  </a:t>
            </a:r>
            <a:endParaRPr lang="id-ID" sz="1700" i="1" dirty="0">
              <a:solidFill>
                <a:srgbClr val="FF0000"/>
              </a:solidFill>
            </a:endParaRPr>
          </a:p>
        </p:txBody>
      </p:sp>
      <p:sp>
        <p:nvSpPr>
          <p:cNvPr id="3" name="Arrow: Down 2">
            <a:extLst>
              <a:ext uri="{FF2B5EF4-FFF2-40B4-BE49-F238E27FC236}">
                <a16:creationId xmlns:a16="http://schemas.microsoft.com/office/drawing/2014/main" id="{DA2293D4-4254-4BA2-9A8A-8CA561D5E2A9}"/>
              </a:ext>
            </a:extLst>
          </p:cNvPr>
          <p:cNvSpPr/>
          <p:nvPr/>
        </p:nvSpPr>
        <p:spPr>
          <a:xfrm>
            <a:off x="1981200" y="3070250"/>
            <a:ext cx="304800" cy="228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TextBox 3">
            <a:extLst>
              <a:ext uri="{FF2B5EF4-FFF2-40B4-BE49-F238E27FC236}">
                <a16:creationId xmlns:a16="http://schemas.microsoft.com/office/drawing/2014/main" id="{F92BFF94-9986-4C43-8D38-44FA96D8920D}"/>
              </a:ext>
            </a:extLst>
          </p:cNvPr>
          <p:cNvSpPr txBox="1"/>
          <p:nvPr/>
        </p:nvSpPr>
        <p:spPr>
          <a:xfrm>
            <a:off x="2351691" y="2999884"/>
            <a:ext cx="2417457" cy="369332"/>
          </a:xfrm>
          <a:prstGeom prst="rect">
            <a:avLst/>
          </a:prstGeom>
          <a:noFill/>
        </p:spPr>
        <p:txBody>
          <a:bodyPr wrap="none" rtlCol="0">
            <a:spAutoFit/>
          </a:bodyPr>
          <a:lstStyle/>
          <a:p>
            <a:r>
              <a:rPr lang="id-ID" dirty="0"/>
              <a:t>Dilaksanakan dengan: </a:t>
            </a:r>
          </a:p>
        </p:txBody>
      </p:sp>
      <p:sp>
        <p:nvSpPr>
          <p:cNvPr id="23" name="TextBox 22">
            <a:extLst>
              <a:ext uri="{FF2B5EF4-FFF2-40B4-BE49-F238E27FC236}">
                <a16:creationId xmlns:a16="http://schemas.microsoft.com/office/drawing/2014/main" id="{039D9A79-D806-4E80-A1C0-F6DA1EDFE4BC}"/>
              </a:ext>
            </a:extLst>
          </p:cNvPr>
          <p:cNvSpPr txBox="1"/>
          <p:nvPr/>
        </p:nvSpPr>
        <p:spPr>
          <a:xfrm>
            <a:off x="1970691" y="3298877"/>
            <a:ext cx="8544910" cy="1138773"/>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marL="342900" indent="-342900" algn="just">
              <a:buFont typeface="+mj-lt"/>
              <a:buAutoNum type="arabicPeriod"/>
            </a:pPr>
            <a:r>
              <a:rPr lang="id-ID" sz="1700" dirty="0"/>
              <a:t>Membangun sentra-sentra pembenihan di 3 wilayah utama (semester 1/2019)</a:t>
            </a:r>
          </a:p>
          <a:p>
            <a:pPr marL="346075" algn="just">
              <a:buFont typeface="Wingdings" panose="05000000000000000000" pitchFamily="2" charset="2"/>
              <a:buChar char="Ø"/>
              <a:tabLst>
                <a:tab pos="682625" algn="l"/>
              </a:tabLst>
            </a:pPr>
            <a:r>
              <a:rPr lang="id-ID" sz="1700" i="1" dirty="0">
                <a:solidFill>
                  <a:schemeClr val="tx1"/>
                </a:solidFill>
              </a:rPr>
              <a:t>	</a:t>
            </a:r>
            <a:r>
              <a:rPr lang="id-ID" sz="1700" dirty="0">
                <a:solidFill>
                  <a:schemeClr val="tx1"/>
                </a:solidFill>
              </a:rPr>
              <a:t>Wilayah Barat, pusat di BBI </a:t>
            </a:r>
            <a:r>
              <a:rPr lang="id-ID" sz="1700" dirty="0" err="1">
                <a:solidFill>
                  <a:schemeClr val="tx1"/>
                </a:solidFill>
              </a:rPr>
              <a:t>Ringdikit</a:t>
            </a:r>
            <a:endParaRPr lang="id-ID" sz="1700" dirty="0">
              <a:solidFill>
                <a:schemeClr val="tx1"/>
              </a:solidFill>
            </a:endParaRPr>
          </a:p>
          <a:p>
            <a:pPr marL="682625" lvl="1" indent="-336550" algn="just">
              <a:buFont typeface="Wingdings" panose="05000000000000000000" pitchFamily="2" charset="2"/>
              <a:buChar char="Ø"/>
              <a:tabLst>
                <a:tab pos="746125" algn="l"/>
              </a:tabLst>
            </a:pPr>
            <a:r>
              <a:rPr lang="id-ID" sz="1700" i="1" dirty="0">
                <a:solidFill>
                  <a:srgbClr val="FF0000"/>
                </a:solidFill>
              </a:rPr>
              <a:t>Wilayah Tengah, pusat di </a:t>
            </a:r>
            <a:r>
              <a:rPr lang="id-ID" sz="1700" i="1" dirty="0" err="1">
                <a:solidFill>
                  <a:srgbClr val="FF0000"/>
                </a:solidFill>
              </a:rPr>
              <a:t>Silangjana</a:t>
            </a:r>
            <a:r>
              <a:rPr lang="id-ID" sz="1700" i="1" dirty="0">
                <a:solidFill>
                  <a:srgbClr val="FF0000"/>
                </a:solidFill>
              </a:rPr>
              <a:t> didukung UPR di </a:t>
            </a:r>
            <a:r>
              <a:rPr lang="id-ID" sz="1700" i="1" dirty="0" err="1">
                <a:solidFill>
                  <a:srgbClr val="FF0000"/>
                </a:solidFill>
              </a:rPr>
              <a:t>Ambengan</a:t>
            </a:r>
            <a:endParaRPr lang="id-ID" sz="1700" i="1" dirty="0">
              <a:solidFill>
                <a:srgbClr val="FF0000"/>
              </a:solidFill>
            </a:endParaRPr>
          </a:p>
          <a:p>
            <a:pPr marL="682625" lvl="1" indent="-336550" algn="just">
              <a:buFont typeface="Wingdings" panose="05000000000000000000" pitchFamily="2" charset="2"/>
              <a:buChar char="Ø"/>
              <a:tabLst>
                <a:tab pos="746125" algn="l"/>
              </a:tabLst>
            </a:pPr>
            <a:r>
              <a:rPr lang="id-ID" sz="1700" i="1" dirty="0">
                <a:solidFill>
                  <a:srgbClr val="FF0000"/>
                </a:solidFill>
              </a:rPr>
              <a:t>Wilayah Timur, pusat di </a:t>
            </a:r>
            <a:r>
              <a:rPr lang="id-ID" sz="1700" i="1" dirty="0" err="1">
                <a:solidFill>
                  <a:srgbClr val="FF0000"/>
                </a:solidFill>
              </a:rPr>
              <a:t>Bebetin</a:t>
            </a:r>
            <a:r>
              <a:rPr lang="id-ID" sz="1700" i="1" dirty="0">
                <a:solidFill>
                  <a:srgbClr val="FF0000"/>
                </a:solidFill>
              </a:rPr>
              <a:t> didukung oleh Sudaji dan </a:t>
            </a:r>
            <a:r>
              <a:rPr lang="id-ID" sz="1700" i="1" dirty="0" err="1">
                <a:solidFill>
                  <a:srgbClr val="FF0000"/>
                </a:solidFill>
              </a:rPr>
              <a:t>Pakisan</a:t>
            </a:r>
            <a:r>
              <a:rPr lang="id-ID" sz="1700" i="1" dirty="0">
                <a:solidFill>
                  <a:srgbClr val="FF0000"/>
                </a:solidFill>
              </a:rPr>
              <a:t> </a:t>
            </a:r>
          </a:p>
        </p:txBody>
      </p:sp>
      <p:sp>
        <p:nvSpPr>
          <p:cNvPr id="24" name="TextBox 23">
            <a:extLst>
              <a:ext uri="{FF2B5EF4-FFF2-40B4-BE49-F238E27FC236}">
                <a16:creationId xmlns:a16="http://schemas.microsoft.com/office/drawing/2014/main" id="{52148200-2DA4-4011-B1CE-6AD001D16596}"/>
              </a:ext>
            </a:extLst>
          </p:cNvPr>
          <p:cNvSpPr txBox="1"/>
          <p:nvPr/>
        </p:nvSpPr>
        <p:spPr>
          <a:xfrm>
            <a:off x="2438400" y="4800600"/>
            <a:ext cx="8077201" cy="1923604"/>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marL="346075" indent="-293688" algn="just">
              <a:buFont typeface="Wingdings" panose="05000000000000000000" pitchFamily="2" charset="2"/>
              <a:buChar char="Ø"/>
              <a:tabLst>
                <a:tab pos="346075" algn="l"/>
              </a:tabLst>
            </a:pPr>
            <a:r>
              <a:rPr lang="id-ID" sz="1700" dirty="0">
                <a:solidFill>
                  <a:schemeClr val="tx1"/>
                </a:solidFill>
              </a:rPr>
              <a:t>B</a:t>
            </a:r>
            <a:r>
              <a:rPr lang="en-US" sz="1700" dirty="0">
                <a:solidFill>
                  <a:schemeClr val="tx1"/>
                </a:solidFill>
              </a:rPr>
              <a:t>P</a:t>
            </a:r>
            <a:r>
              <a:rPr lang="id-ID" sz="1700" dirty="0">
                <a:solidFill>
                  <a:schemeClr val="tx1"/>
                </a:solidFill>
              </a:rPr>
              <a:t>I Ringdikit - siap untuk produksi benih dan tahun 2019 telah dianggarkan perbaikan saluran, kolam, pengadaan pakan dan pergantian induk (sudah tua-tua)</a:t>
            </a:r>
          </a:p>
          <a:p>
            <a:pPr marL="346075" lvl="1" indent="-293688" algn="just">
              <a:buFont typeface="Wingdings" panose="05000000000000000000" pitchFamily="2" charset="2"/>
              <a:buChar char="Ø"/>
              <a:tabLst>
                <a:tab pos="346075" algn="l"/>
              </a:tabLst>
            </a:pPr>
            <a:r>
              <a:rPr lang="id-ID" sz="1700" i="1" dirty="0">
                <a:solidFill>
                  <a:srgbClr val="FF0000"/>
                </a:solidFill>
              </a:rPr>
              <a:t>Untuk Tengah (</a:t>
            </a:r>
            <a:r>
              <a:rPr lang="id-ID" sz="1700" i="1" dirty="0" err="1">
                <a:solidFill>
                  <a:srgbClr val="FF0000"/>
                </a:solidFill>
              </a:rPr>
              <a:t>Silangjana</a:t>
            </a:r>
            <a:r>
              <a:rPr lang="id-ID" sz="1700" i="1" dirty="0">
                <a:solidFill>
                  <a:srgbClr val="FF0000"/>
                </a:solidFill>
              </a:rPr>
              <a:t>) - perlu pergantian induk dan disertai dengan pengadaan pakan dll. Belum dianggarkan - keterbatasan anggaran </a:t>
            </a:r>
          </a:p>
          <a:p>
            <a:pPr marL="346075" lvl="1" indent="-293688" algn="just">
              <a:buFont typeface="Wingdings" panose="05000000000000000000" pitchFamily="2" charset="2"/>
              <a:buChar char="Ø"/>
              <a:tabLst>
                <a:tab pos="346075" algn="l"/>
              </a:tabLst>
            </a:pPr>
            <a:r>
              <a:rPr lang="id-ID" sz="1700" i="1" dirty="0">
                <a:solidFill>
                  <a:srgbClr val="FF0000"/>
                </a:solidFill>
              </a:rPr>
              <a:t>Wilayah Timur (</a:t>
            </a:r>
            <a:r>
              <a:rPr lang="id-ID" sz="1700" i="1" dirty="0" err="1">
                <a:solidFill>
                  <a:srgbClr val="FF0000"/>
                </a:solidFill>
              </a:rPr>
              <a:t>Bebetin</a:t>
            </a:r>
            <a:r>
              <a:rPr lang="id-ID" sz="1700" i="1" dirty="0">
                <a:solidFill>
                  <a:srgbClr val="FF0000"/>
                </a:solidFill>
              </a:rPr>
              <a:t>) – perlu pergantian induk dan disertai dengan pengadaan pakan dll. Sudaji dan </a:t>
            </a:r>
            <a:r>
              <a:rPr lang="id-ID" sz="1700" i="1" dirty="0" err="1">
                <a:solidFill>
                  <a:srgbClr val="FF0000"/>
                </a:solidFill>
              </a:rPr>
              <a:t>Pakisan</a:t>
            </a:r>
            <a:r>
              <a:rPr lang="id-ID" sz="1700" i="1" dirty="0">
                <a:solidFill>
                  <a:srgbClr val="FF0000"/>
                </a:solidFill>
              </a:rPr>
              <a:t> perlu dibangun UPR. Belum dianggarkan - keterbatasan anggaran</a:t>
            </a:r>
          </a:p>
        </p:txBody>
      </p:sp>
      <p:sp>
        <p:nvSpPr>
          <p:cNvPr id="25" name="Arrow: Down 24">
            <a:extLst>
              <a:ext uri="{FF2B5EF4-FFF2-40B4-BE49-F238E27FC236}">
                <a16:creationId xmlns:a16="http://schemas.microsoft.com/office/drawing/2014/main" id="{2B2904D9-318A-4E94-8176-82249FC1C57D}"/>
              </a:ext>
            </a:extLst>
          </p:cNvPr>
          <p:cNvSpPr/>
          <p:nvPr/>
        </p:nvSpPr>
        <p:spPr>
          <a:xfrm>
            <a:off x="2514600" y="4522742"/>
            <a:ext cx="304800" cy="228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TextBox 25">
            <a:extLst>
              <a:ext uri="{FF2B5EF4-FFF2-40B4-BE49-F238E27FC236}">
                <a16:creationId xmlns:a16="http://schemas.microsoft.com/office/drawing/2014/main" id="{66D07B06-47B5-4EDB-97D8-1C2933516AF5}"/>
              </a:ext>
            </a:extLst>
          </p:cNvPr>
          <p:cNvSpPr txBox="1"/>
          <p:nvPr/>
        </p:nvSpPr>
        <p:spPr>
          <a:xfrm>
            <a:off x="2875574" y="4419600"/>
            <a:ext cx="1789914" cy="369332"/>
          </a:xfrm>
          <a:prstGeom prst="rect">
            <a:avLst/>
          </a:prstGeom>
          <a:noFill/>
        </p:spPr>
        <p:txBody>
          <a:bodyPr wrap="none" rtlCol="0">
            <a:spAutoFit/>
          </a:bodyPr>
          <a:lstStyle/>
          <a:p>
            <a:r>
              <a:rPr lang="id-ID" dirty="0"/>
              <a:t>Kondisi saat ini: </a:t>
            </a:r>
          </a:p>
        </p:txBody>
      </p:sp>
    </p:spTree>
    <p:extLst>
      <p:ext uri="{BB962C8B-B14F-4D97-AF65-F5344CB8AC3E}">
        <p14:creationId xmlns:p14="http://schemas.microsoft.com/office/powerpoint/2010/main" val="7572079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lowchart: Process 11"/>
          <p:cNvSpPr/>
          <p:nvPr/>
        </p:nvSpPr>
        <p:spPr>
          <a:xfrm>
            <a:off x="6553192" y="323853"/>
            <a:ext cx="1357290" cy="403223"/>
          </a:xfrm>
          <a:prstGeom prst="flowChart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1200" dirty="0">
                <a:solidFill>
                  <a:schemeClr val="tx1"/>
                </a:solidFill>
                <a:latin typeface="Cambria" panose="02040503050406030204" pitchFamily="18" charset="0"/>
                <a:ea typeface="Cambria" panose="02040503050406030204" pitchFamily="18" charset="0"/>
              </a:rPr>
              <a:t>Standar Mutu</a:t>
            </a:r>
          </a:p>
        </p:txBody>
      </p:sp>
      <p:sp>
        <p:nvSpPr>
          <p:cNvPr id="13" name="Text Box 7"/>
          <p:cNvSpPr txBox="1">
            <a:spLocks noChangeArrowheads="1"/>
          </p:cNvSpPr>
          <p:nvPr/>
        </p:nvSpPr>
        <p:spPr bwMode="auto">
          <a:xfrm>
            <a:off x="4702393" y="421896"/>
            <a:ext cx="196401" cy="272576"/>
          </a:xfrm>
          <a:prstGeom prst="rect">
            <a:avLst/>
          </a:prstGeom>
          <a:noFill/>
          <a:ln w="12700">
            <a:noFill/>
            <a:miter lim="800000"/>
            <a:headEnd/>
            <a:tailEnd/>
          </a:ln>
        </p:spPr>
        <p:txBody>
          <a:bodyPr wrap="none" lIns="97219" tIns="48610" rIns="97219" bIns="48610">
            <a:spAutoFit/>
          </a:bodyPr>
          <a:lstStyle/>
          <a:p>
            <a:pPr algn="ctr" defTabSz="971550" eaLnBrk="0" hangingPunct="0"/>
            <a:endParaRPr lang="en-GB" sz="1700" baseline="2000">
              <a:solidFill>
                <a:srgbClr val="00CC00"/>
              </a:solidFill>
              <a:latin typeface="Bookman Old Style" pitchFamily="18" charset="0"/>
            </a:endParaRPr>
          </a:p>
        </p:txBody>
      </p:sp>
      <p:grpSp>
        <p:nvGrpSpPr>
          <p:cNvPr id="14" name="Group 17"/>
          <p:cNvGrpSpPr>
            <a:grpSpLocks/>
          </p:cNvGrpSpPr>
          <p:nvPr/>
        </p:nvGrpSpPr>
        <p:grpSpPr bwMode="auto">
          <a:xfrm>
            <a:off x="1524000" y="360000"/>
            <a:ext cx="9143992" cy="859200"/>
            <a:chOff x="720" y="1392"/>
            <a:chExt cx="4058" cy="480"/>
          </a:xfrm>
        </p:grpSpPr>
        <p:sp>
          <p:nvSpPr>
            <p:cNvPr id="15" name="AutoShape 4"/>
            <p:cNvSpPr>
              <a:spLocks noChangeArrowheads="1"/>
            </p:cNvSpPr>
            <p:nvPr/>
          </p:nvSpPr>
          <p:spPr bwMode="gray">
            <a:xfrm>
              <a:off x="720" y="1392"/>
              <a:ext cx="4058" cy="480"/>
            </a:xfrm>
            <a:prstGeom prst="roundRect">
              <a:avLst>
                <a:gd name="adj" fmla="val 17509"/>
              </a:avLst>
            </a:prstGeom>
            <a:solidFill>
              <a:schemeClr val="accent6">
                <a:lumMod val="60000"/>
                <a:lumOff val="40000"/>
              </a:schemeClr>
            </a:solidFill>
            <a:ln w="9525">
              <a:noFill/>
              <a:round/>
              <a:headEnd/>
              <a:tailEnd/>
            </a:ln>
            <a:effectLst/>
          </p:spPr>
          <p:txBody>
            <a:bodyPr wrap="none" anchor="ctr"/>
            <a:lstStyle/>
            <a:p>
              <a:pPr algn="ctr">
                <a:defRPr/>
              </a:pPr>
              <a:endParaRPr lang="id-ID"/>
            </a:p>
          </p:txBody>
        </p:sp>
        <p:grpSp>
          <p:nvGrpSpPr>
            <p:cNvPr id="16" name="Group 19"/>
            <p:cNvGrpSpPr>
              <a:grpSpLocks/>
            </p:cNvGrpSpPr>
            <p:nvPr/>
          </p:nvGrpSpPr>
          <p:grpSpPr bwMode="auto">
            <a:xfrm>
              <a:off x="730" y="1407"/>
              <a:ext cx="4043" cy="444"/>
              <a:chOff x="744" y="1407"/>
              <a:chExt cx="3988" cy="444"/>
            </a:xfrm>
          </p:grpSpPr>
          <p:sp>
            <p:nvSpPr>
              <p:cNvPr id="17" name="AutoShape 6"/>
              <p:cNvSpPr>
                <a:spLocks noChangeArrowheads="1"/>
              </p:cNvSpPr>
              <p:nvPr/>
            </p:nvSpPr>
            <p:spPr bwMode="gray">
              <a:xfrm>
                <a:off x="744" y="1736"/>
                <a:ext cx="3987" cy="115"/>
              </a:xfrm>
              <a:prstGeom prst="roundRect">
                <a:avLst>
                  <a:gd name="adj" fmla="val 50000"/>
                </a:avLst>
              </a:prstGeom>
              <a:gradFill rotWithShape="1">
                <a:gsLst>
                  <a:gs pos="0">
                    <a:schemeClr val="accent2">
                      <a:alpha val="0"/>
                    </a:schemeClr>
                  </a:gs>
                  <a:gs pos="100000">
                    <a:schemeClr val="accent2">
                      <a:gamma/>
                      <a:tint val="0"/>
                      <a:invGamma/>
                    </a:schemeClr>
                  </a:gs>
                </a:gsLst>
                <a:lin ang="5400000" scaled="1"/>
              </a:gradFill>
              <a:ln w="9525">
                <a:noFill/>
                <a:round/>
                <a:headEnd/>
                <a:tailEnd/>
              </a:ln>
              <a:effectLst/>
            </p:spPr>
            <p:txBody>
              <a:bodyPr wrap="none" anchor="ctr"/>
              <a:lstStyle/>
              <a:p>
                <a:pPr algn="ctr">
                  <a:defRPr/>
                </a:pPr>
                <a:endParaRPr lang="id-ID"/>
              </a:p>
            </p:txBody>
          </p:sp>
          <p:sp>
            <p:nvSpPr>
              <p:cNvPr id="18" name="AutoShape 7"/>
              <p:cNvSpPr>
                <a:spLocks noChangeArrowheads="1"/>
              </p:cNvSpPr>
              <p:nvPr/>
            </p:nvSpPr>
            <p:spPr bwMode="gray">
              <a:xfrm>
                <a:off x="744" y="1407"/>
                <a:ext cx="3987" cy="115"/>
              </a:xfrm>
              <a:prstGeom prst="roundRect">
                <a:avLst>
                  <a:gd name="adj" fmla="val 50000"/>
                </a:avLst>
              </a:prstGeom>
              <a:gradFill rotWithShape="1">
                <a:gsLst>
                  <a:gs pos="0">
                    <a:schemeClr val="accent2">
                      <a:gamma/>
                      <a:tint val="0"/>
                      <a:invGamma/>
                    </a:schemeClr>
                  </a:gs>
                  <a:gs pos="100000">
                    <a:schemeClr val="accent2">
                      <a:alpha val="0"/>
                    </a:schemeClr>
                  </a:gs>
                </a:gsLst>
                <a:lin ang="5400000" scaled="1"/>
              </a:gradFill>
              <a:ln w="9525">
                <a:noFill/>
                <a:round/>
                <a:headEnd/>
                <a:tailEnd/>
              </a:ln>
              <a:effectLst/>
            </p:spPr>
            <p:txBody>
              <a:bodyPr wrap="none" anchor="ctr"/>
              <a:lstStyle/>
              <a:p>
                <a:pPr algn="ctr">
                  <a:defRPr/>
                </a:pPr>
                <a:endParaRPr lang="id-ID"/>
              </a:p>
            </p:txBody>
          </p:sp>
        </p:grpSp>
      </p:grpSp>
      <p:sp>
        <p:nvSpPr>
          <p:cNvPr id="20" name="Title 2"/>
          <p:cNvSpPr>
            <a:spLocks/>
          </p:cNvSpPr>
          <p:nvPr/>
        </p:nvSpPr>
        <p:spPr bwMode="gray">
          <a:xfrm>
            <a:off x="2362201" y="482026"/>
            <a:ext cx="7929563" cy="584775"/>
          </a:xfrm>
          <a:prstGeom prst="rect">
            <a:avLst/>
          </a:prstGeom>
          <a:noFill/>
          <a:ln w="9525">
            <a:noFill/>
            <a:miter lim="800000"/>
            <a:headEnd/>
            <a:tailEnd/>
          </a:ln>
          <a:effectLst>
            <a:outerShdw dist="28398" dir="1593903" algn="ctr" rotWithShape="0">
              <a:schemeClr val="bg1">
                <a:alpha val="50000"/>
              </a:schemeClr>
            </a:outerShdw>
          </a:effectLst>
        </p:spPr>
        <p:txBody>
          <a:bodyPr anchor="ctr"/>
          <a:lstStyle/>
          <a:p>
            <a:pPr>
              <a:defRPr/>
            </a:pPr>
            <a:r>
              <a:rPr lang="id-ID" sz="2800" dirty="0">
                <a:effectLst>
                  <a:outerShdw blurRad="38100" dist="38100" dir="2700000" algn="tl">
                    <a:srgbClr val="C0C0C0"/>
                  </a:outerShdw>
                </a:effectLst>
                <a:latin typeface="Britannic Bold" pitchFamily="34" charset="0"/>
              </a:rPr>
              <a:t>OPTIMALISASI SEKTOR PERIKANAN BUDIDAYA</a:t>
            </a:r>
          </a:p>
        </p:txBody>
      </p:sp>
      <p:sp>
        <p:nvSpPr>
          <p:cNvPr id="22" name="Rectangle 21">
            <a:extLst>
              <a:ext uri="{FF2B5EF4-FFF2-40B4-BE49-F238E27FC236}">
                <a16:creationId xmlns:a16="http://schemas.microsoft.com/office/drawing/2014/main" id="{90E0F2D7-3211-48DE-8950-98BA72034970}"/>
              </a:ext>
            </a:extLst>
          </p:cNvPr>
          <p:cNvSpPr/>
          <p:nvPr/>
        </p:nvSpPr>
        <p:spPr>
          <a:xfrm>
            <a:off x="1676400" y="457201"/>
            <a:ext cx="492311" cy="646331"/>
          </a:xfrm>
          <a:prstGeom prst="rect">
            <a:avLst/>
          </a:prstGeom>
          <a:gradFill>
            <a:gsLst>
              <a:gs pos="0">
                <a:schemeClr val="bg1">
                  <a:lumMod val="95000"/>
                  <a:lumOff val="5000"/>
                </a:schemeClr>
              </a:gs>
              <a:gs pos="100000">
                <a:schemeClr val="accent3">
                  <a:tint val="90000"/>
                  <a:alpha val="100000"/>
                  <a:satMod val="200000"/>
                </a:schemeClr>
              </a:gs>
            </a:gsLst>
            <a:path path="circle">
              <a:fillToRect l="100000" t="100000" r="100000" b="100000"/>
            </a:path>
          </a:gradFill>
          <a:effectLst>
            <a:outerShdw blurRad="76200" dir="18900000" sy="23000" kx="-1200000" algn="bl" rotWithShape="0">
              <a:prstClr val="black">
                <a:alpha val="20000"/>
              </a:prstClr>
            </a:outerShdw>
          </a:effectLst>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defRPr/>
            </a:pPr>
            <a:r>
              <a:rPr lang="id-ID" sz="3600" b="1" cap="all" dirty="0">
                <a:ln w="0"/>
                <a:solidFill>
                  <a:schemeClr val="tx2"/>
                </a:solidFill>
                <a:effectLst>
                  <a:outerShdw blurRad="50800" dist="38100" dir="13500000" algn="br" rotWithShape="0">
                    <a:prstClr val="black">
                      <a:alpha val="40000"/>
                    </a:prstClr>
                  </a:outerShdw>
                  <a:reflection blurRad="12700" stA="50000" endPos="50000" dist="5000" dir="5400000" sy="-100000" rotWithShape="0"/>
                </a:effectLst>
                <a:latin typeface="Arial Black" pitchFamily="34" charset="0"/>
              </a:rPr>
              <a:t>2</a:t>
            </a:r>
            <a:endParaRPr lang="en-US" sz="3600" b="1" cap="all" dirty="0">
              <a:ln w="0"/>
              <a:solidFill>
                <a:schemeClr val="tx2"/>
              </a:solidFill>
              <a:effectLst>
                <a:outerShdw blurRad="50800" dist="38100" dir="13500000" algn="br" rotWithShape="0">
                  <a:prstClr val="black">
                    <a:alpha val="40000"/>
                  </a:prstClr>
                </a:outerShdw>
                <a:reflection blurRad="12700" stA="50000" endPos="50000" dist="5000" dir="5400000" sy="-100000" rotWithShape="0"/>
              </a:effectLst>
              <a:latin typeface="Arial Black" pitchFamily="34" charset="0"/>
            </a:endParaRPr>
          </a:p>
        </p:txBody>
      </p:sp>
      <p:sp>
        <p:nvSpPr>
          <p:cNvPr id="19" name="TextBox 18">
            <a:extLst>
              <a:ext uri="{FF2B5EF4-FFF2-40B4-BE49-F238E27FC236}">
                <a16:creationId xmlns:a16="http://schemas.microsoft.com/office/drawing/2014/main" id="{C8F298AB-66EE-4B05-B27B-211B1FD20C80}"/>
              </a:ext>
            </a:extLst>
          </p:cNvPr>
          <p:cNvSpPr txBox="1"/>
          <p:nvPr/>
        </p:nvSpPr>
        <p:spPr>
          <a:xfrm>
            <a:off x="1676400" y="1295401"/>
            <a:ext cx="4114801" cy="461665"/>
          </a:xfrm>
          <a:prstGeom prst="rect">
            <a:avLst/>
          </a:prstGeom>
          <a:solidFill>
            <a:schemeClr val="bg2">
              <a:lumMod val="90000"/>
            </a:schemeClr>
          </a:solidFill>
        </p:spPr>
        <p:style>
          <a:lnRef idx="1">
            <a:schemeClr val="dk1"/>
          </a:lnRef>
          <a:fillRef idx="2">
            <a:schemeClr val="dk1"/>
          </a:fillRef>
          <a:effectRef idx="1">
            <a:schemeClr val="dk1"/>
          </a:effectRef>
          <a:fontRef idx="minor">
            <a:schemeClr val="dk1"/>
          </a:fontRef>
        </p:style>
        <p:txBody>
          <a:bodyPr wrap="square" rtlCol="0">
            <a:spAutoFit/>
          </a:bodyPr>
          <a:lstStyle/>
          <a:p>
            <a:r>
              <a:rPr lang="id-ID" sz="2400" b="1" dirty="0">
                <a:solidFill>
                  <a:srgbClr val="FF0000"/>
                </a:solidFill>
              </a:rPr>
              <a:t>OPTIMALISASI BUDIDAYA NILA</a:t>
            </a:r>
          </a:p>
        </p:txBody>
      </p:sp>
      <p:sp>
        <p:nvSpPr>
          <p:cNvPr id="23" name="TextBox 22">
            <a:extLst>
              <a:ext uri="{FF2B5EF4-FFF2-40B4-BE49-F238E27FC236}">
                <a16:creationId xmlns:a16="http://schemas.microsoft.com/office/drawing/2014/main" id="{039D9A79-D806-4E80-A1C0-F6DA1EDFE4BC}"/>
              </a:ext>
            </a:extLst>
          </p:cNvPr>
          <p:cNvSpPr txBox="1"/>
          <p:nvPr/>
        </p:nvSpPr>
        <p:spPr>
          <a:xfrm>
            <a:off x="1970691" y="2057401"/>
            <a:ext cx="8544910" cy="1400383"/>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marL="342900" indent="-342900" algn="just">
              <a:buFont typeface="+mj-lt"/>
              <a:buAutoNum type="arabicPeriod" startAt="2"/>
            </a:pPr>
            <a:r>
              <a:rPr lang="id-ID" sz="1700" dirty="0"/>
              <a:t>Membangun sentra-sentra pendederan/ </a:t>
            </a:r>
            <a:r>
              <a:rPr lang="id-ID" sz="1700" dirty="0" err="1"/>
              <a:t>pengelondongan</a:t>
            </a:r>
            <a:r>
              <a:rPr lang="id-ID" sz="1700" dirty="0"/>
              <a:t> di 3 wilayah utama (semester II/2019)</a:t>
            </a:r>
          </a:p>
          <a:p>
            <a:pPr marL="346075" algn="just">
              <a:buFont typeface="Wingdings" panose="05000000000000000000" pitchFamily="2" charset="2"/>
              <a:buChar char="Ø"/>
              <a:tabLst>
                <a:tab pos="682625" algn="l"/>
              </a:tabLst>
            </a:pPr>
            <a:r>
              <a:rPr lang="id-ID" sz="1700" i="1" dirty="0">
                <a:solidFill>
                  <a:schemeClr val="tx1"/>
                </a:solidFill>
              </a:rPr>
              <a:t>	</a:t>
            </a:r>
            <a:r>
              <a:rPr lang="id-ID" sz="1700" dirty="0">
                <a:solidFill>
                  <a:schemeClr val="tx1"/>
                </a:solidFill>
              </a:rPr>
              <a:t>Wilayah Barat, </a:t>
            </a:r>
            <a:r>
              <a:rPr lang="id-ID" sz="1700" dirty="0" err="1">
                <a:solidFill>
                  <a:schemeClr val="tx1"/>
                </a:solidFill>
              </a:rPr>
              <a:t>Seririt</a:t>
            </a:r>
            <a:r>
              <a:rPr lang="id-ID" sz="1700" dirty="0">
                <a:solidFill>
                  <a:schemeClr val="tx1"/>
                </a:solidFill>
              </a:rPr>
              <a:t>, </a:t>
            </a:r>
            <a:r>
              <a:rPr lang="id-ID" sz="1700" dirty="0" err="1">
                <a:solidFill>
                  <a:schemeClr val="tx1"/>
                </a:solidFill>
              </a:rPr>
              <a:t>Busungbiu</a:t>
            </a:r>
            <a:r>
              <a:rPr lang="id-ID" sz="1700" dirty="0">
                <a:solidFill>
                  <a:schemeClr val="tx1"/>
                </a:solidFill>
              </a:rPr>
              <a:t>, Banjar</a:t>
            </a:r>
          </a:p>
          <a:p>
            <a:pPr marL="682625" lvl="1" indent="-336550" algn="just">
              <a:buFont typeface="Wingdings" panose="05000000000000000000" pitchFamily="2" charset="2"/>
              <a:buChar char="Ø"/>
              <a:tabLst>
                <a:tab pos="746125" algn="l"/>
              </a:tabLst>
            </a:pPr>
            <a:r>
              <a:rPr lang="id-ID" sz="1700" i="1" dirty="0">
                <a:solidFill>
                  <a:schemeClr val="tx1"/>
                </a:solidFill>
              </a:rPr>
              <a:t>Wilayah Tengah, </a:t>
            </a:r>
            <a:r>
              <a:rPr lang="id-ID" sz="1700" i="1" dirty="0" err="1">
                <a:solidFill>
                  <a:schemeClr val="tx1"/>
                </a:solidFill>
              </a:rPr>
              <a:t>Sukasada</a:t>
            </a:r>
            <a:endParaRPr lang="id-ID" sz="1700" i="1" dirty="0">
              <a:solidFill>
                <a:schemeClr val="tx1"/>
              </a:solidFill>
            </a:endParaRPr>
          </a:p>
          <a:p>
            <a:pPr marL="682625" lvl="1" indent="-336550" algn="just">
              <a:buFont typeface="Wingdings" panose="05000000000000000000" pitchFamily="2" charset="2"/>
              <a:buChar char="Ø"/>
              <a:tabLst>
                <a:tab pos="746125" algn="l"/>
              </a:tabLst>
            </a:pPr>
            <a:r>
              <a:rPr lang="id-ID" sz="1700" i="1" dirty="0">
                <a:solidFill>
                  <a:schemeClr val="tx1"/>
                </a:solidFill>
              </a:rPr>
              <a:t>Wilayah Timur, Sawan, </a:t>
            </a:r>
            <a:r>
              <a:rPr lang="id-ID" sz="1700" i="1" dirty="0" err="1">
                <a:solidFill>
                  <a:schemeClr val="tx1"/>
                </a:solidFill>
              </a:rPr>
              <a:t>Kubutambahan</a:t>
            </a:r>
            <a:r>
              <a:rPr lang="id-ID" sz="1700" i="1" dirty="0">
                <a:solidFill>
                  <a:schemeClr val="tx1"/>
                </a:solidFill>
              </a:rPr>
              <a:t>,  </a:t>
            </a:r>
          </a:p>
        </p:txBody>
      </p:sp>
      <p:sp>
        <p:nvSpPr>
          <p:cNvPr id="24" name="TextBox 23">
            <a:extLst>
              <a:ext uri="{FF2B5EF4-FFF2-40B4-BE49-F238E27FC236}">
                <a16:creationId xmlns:a16="http://schemas.microsoft.com/office/drawing/2014/main" id="{52148200-2DA4-4011-B1CE-6AD001D16596}"/>
              </a:ext>
            </a:extLst>
          </p:cNvPr>
          <p:cNvSpPr txBox="1"/>
          <p:nvPr/>
        </p:nvSpPr>
        <p:spPr>
          <a:xfrm>
            <a:off x="2437964" y="4038601"/>
            <a:ext cx="8077637" cy="615553"/>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marL="346075" indent="-293688" algn="just">
              <a:buFont typeface="Wingdings" panose="05000000000000000000" pitchFamily="2" charset="2"/>
              <a:buChar char="Ø"/>
              <a:tabLst>
                <a:tab pos="346075" algn="l"/>
              </a:tabLst>
            </a:pPr>
            <a:r>
              <a:rPr lang="id-ID" sz="1700" dirty="0">
                <a:solidFill>
                  <a:schemeClr val="tx1"/>
                </a:solidFill>
              </a:rPr>
              <a:t>Wilayah Barat, Tengah, </a:t>
            </a:r>
            <a:r>
              <a:rPr lang="id-ID" sz="1700" dirty="0" err="1">
                <a:solidFill>
                  <a:schemeClr val="tx1"/>
                </a:solidFill>
              </a:rPr>
              <a:t>Timut</a:t>
            </a:r>
            <a:r>
              <a:rPr lang="id-ID" sz="1700" dirty="0">
                <a:solidFill>
                  <a:schemeClr val="tx1"/>
                </a:solidFill>
              </a:rPr>
              <a:t>: telah terdapat beberapa kelompok pembudidaya, namun saat ini lebih fokus di pembesaran dan tidak berjalan optimal.</a:t>
            </a:r>
          </a:p>
        </p:txBody>
      </p:sp>
      <p:sp>
        <p:nvSpPr>
          <p:cNvPr id="25" name="Arrow: Down 24">
            <a:extLst>
              <a:ext uri="{FF2B5EF4-FFF2-40B4-BE49-F238E27FC236}">
                <a16:creationId xmlns:a16="http://schemas.microsoft.com/office/drawing/2014/main" id="{2B2904D9-318A-4E94-8176-82249FC1C57D}"/>
              </a:ext>
            </a:extLst>
          </p:cNvPr>
          <p:cNvSpPr/>
          <p:nvPr/>
        </p:nvSpPr>
        <p:spPr>
          <a:xfrm>
            <a:off x="2514600" y="3684542"/>
            <a:ext cx="304800" cy="228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TextBox 25">
            <a:extLst>
              <a:ext uri="{FF2B5EF4-FFF2-40B4-BE49-F238E27FC236}">
                <a16:creationId xmlns:a16="http://schemas.microsoft.com/office/drawing/2014/main" id="{66D07B06-47B5-4EDB-97D8-1C2933516AF5}"/>
              </a:ext>
            </a:extLst>
          </p:cNvPr>
          <p:cNvSpPr txBox="1"/>
          <p:nvPr/>
        </p:nvSpPr>
        <p:spPr>
          <a:xfrm>
            <a:off x="2875574" y="3581400"/>
            <a:ext cx="1789914" cy="369332"/>
          </a:xfrm>
          <a:prstGeom prst="rect">
            <a:avLst/>
          </a:prstGeom>
          <a:noFill/>
        </p:spPr>
        <p:txBody>
          <a:bodyPr wrap="none" rtlCol="0">
            <a:spAutoFit/>
          </a:bodyPr>
          <a:lstStyle/>
          <a:p>
            <a:r>
              <a:rPr lang="id-ID" dirty="0"/>
              <a:t>Kondisi saat ini: </a:t>
            </a:r>
          </a:p>
        </p:txBody>
      </p:sp>
      <p:sp>
        <p:nvSpPr>
          <p:cNvPr id="27" name="TextBox 26">
            <a:extLst>
              <a:ext uri="{FF2B5EF4-FFF2-40B4-BE49-F238E27FC236}">
                <a16:creationId xmlns:a16="http://schemas.microsoft.com/office/drawing/2014/main" id="{0C57FD5C-8115-4616-8534-80C30E3ACFA9}"/>
              </a:ext>
            </a:extLst>
          </p:cNvPr>
          <p:cNvSpPr txBox="1"/>
          <p:nvPr/>
        </p:nvSpPr>
        <p:spPr>
          <a:xfrm>
            <a:off x="2437964" y="5161340"/>
            <a:ext cx="8077637" cy="1400383"/>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marL="346075" indent="-293688" algn="just">
              <a:buFont typeface="Wingdings" panose="05000000000000000000" pitchFamily="2" charset="2"/>
              <a:buChar char="Ø"/>
              <a:tabLst>
                <a:tab pos="346075" algn="l"/>
              </a:tabLst>
            </a:pPr>
            <a:r>
              <a:rPr lang="id-ID" sz="1700" i="1" dirty="0" err="1">
                <a:solidFill>
                  <a:srgbClr val="FF0000"/>
                </a:solidFill>
              </a:rPr>
              <a:t>Optimaliasi</a:t>
            </a:r>
            <a:r>
              <a:rPr lang="id-ID" sz="1700" i="1" dirty="0">
                <a:solidFill>
                  <a:srgbClr val="FF0000"/>
                </a:solidFill>
              </a:rPr>
              <a:t> kelompok-kelompok yang ada sehingga siap untuk pendederan, bantuan benih dari BBI dan bantuan pakan (belum dianggarkan)</a:t>
            </a:r>
          </a:p>
          <a:p>
            <a:pPr marL="346075" indent="-293688" algn="just">
              <a:buFont typeface="Wingdings" panose="05000000000000000000" pitchFamily="2" charset="2"/>
              <a:buChar char="Ø"/>
              <a:tabLst>
                <a:tab pos="346075" algn="l"/>
              </a:tabLst>
            </a:pPr>
            <a:r>
              <a:rPr lang="id-ID" sz="1700" dirty="0">
                <a:solidFill>
                  <a:schemeClr val="tx1"/>
                </a:solidFill>
              </a:rPr>
              <a:t>Pembentukan kelompok-kelompok baru</a:t>
            </a:r>
          </a:p>
          <a:p>
            <a:pPr marL="346075" indent="-293688" algn="just">
              <a:buFont typeface="Wingdings" panose="05000000000000000000" pitchFamily="2" charset="2"/>
              <a:buChar char="Ø"/>
              <a:tabLst>
                <a:tab pos="346075" algn="l"/>
              </a:tabLst>
            </a:pPr>
            <a:r>
              <a:rPr lang="id-ID" sz="1700" dirty="0">
                <a:solidFill>
                  <a:schemeClr val="tx1"/>
                </a:solidFill>
              </a:rPr>
              <a:t>Menyusun pola </a:t>
            </a:r>
            <a:r>
              <a:rPr lang="id-ID" sz="1700" dirty="0" err="1">
                <a:solidFill>
                  <a:schemeClr val="tx1"/>
                </a:solidFill>
              </a:rPr>
              <a:t>kerjasama</a:t>
            </a:r>
            <a:r>
              <a:rPr lang="id-ID" sz="1700" dirty="0">
                <a:solidFill>
                  <a:schemeClr val="tx1"/>
                </a:solidFill>
              </a:rPr>
              <a:t> antara UPR (khususnya di wilayah tengah dan timur)  dengan para </a:t>
            </a:r>
            <a:r>
              <a:rPr lang="id-ID" sz="1700" dirty="0" err="1">
                <a:solidFill>
                  <a:schemeClr val="tx1"/>
                </a:solidFill>
              </a:rPr>
              <a:t>pendeder</a:t>
            </a:r>
            <a:r>
              <a:rPr lang="id-ID" sz="1700" dirty="0">
                <a:solidFill>
                  <a:schemeClr val="tx1"/>
                </a:solidFill>
              </a:rPr>
              <a:t>. </a:t>
            </a:r>
          </a:p>
        </p:txBody>
      </p:sp>
      <p:sp>
        <p:nvSpPr>
          <p:cNvPr id="28" name="Arrow: Down 27">
            <a:extLst>
              <a:ext uri="{FF2B5EF4-FFF2-40B4-BE49-F238E27FC236}">
                <a16:creationId xmlns:a16="http://schemas.microsoft.com/office/drawing/2014/main" id="{DB4A46DC-42B6-46B5-BF81-18C4E57F8F7C}"/>
              </a:ext>
            </a:extLst>
          </p:cNvPr>
          <p:cNvSpPr/>
          <p:nvPr/>
        </p:nvSpPr>
        <p:spPr>
          <a:xfrm>
            <a:off x="2514600" y="4774651"/>
            <a:ext cx="304800" cy="228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9" name="TextBox 28">
            <a:extLst>
              <a:ext uri="{FF2B5EF4-FFF2-40B4-BE49-F238E27FC236}">
                <a16:creationId xmlns:a16="http://schemas.microsoft.com/office/drawing/2014/main" id="{1D32A880-42D5-4A7B-B983-B258F93A4649}"/>
              </a:ext>
            </a:extLst>
          </p:cNvPr>
          <p:cNvSpPr txBox="1"/>
          <p:nvPr/>
        </p:nvSpPr>
        <p:spPr>
          <a:xfrm>
            <a:off x="2875574" y="4671509"/>
            <a:ext cx="2968120" cy="369332"/>
          </a:xfrm>
          <a:prstGeom prst="rect">
            <a:avLst/>
          </a:prstGeom>
          <a:noFill/>
        </p:spPr>
        <p:txBody>
          <a:bodyPr wrap="none" rtlCol="0">
            <a:spAutoFit/>
          </a:bodyPr>
          <a:lstStyle/>
          <a:p>
            <a:r>
              <a:rPr lang="id-ID" dirty="0"/>
              <a:t>Upaya yang perlu dilakukan: </a:t>
            </a:r>
          </a:p>
        </p:txBody>
      </p:sp>
    </p:spTree>
    <p:extLst>
      <p:ext uri="{BB962C8B-B14F-4D97-AF65-F5344CB8AC3E}">
        <p14:creationId xmlns:p14="http://schemas.microsoft.com/office/powerpoint/2010/main" val="28944397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lowchart: Process 11"/>
          <p:cNvSpPr/>
          <p:nvPr/>
        </p:nvSpPr>
        <p:spPr>
          <a:xfrm>
            <a:off x="6553192" y="323853"/>
            <a:ext cx="1357290" cy="403223"/>
          </a:xfrm>
          <a:prstGeom prst="flowChart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1200" dirty="0">
                <a:solidFill>
                  <a:schemeClr val="tx1"/>
                </a:solidFill>
                <a:latin typeface="Cambria" panose="02040503050406030204" pitchFamily="18" charset="0"/>
                <a:ea typeface="Cambria" panose="02040503050406030204" pitchFamily="18" charset="0"/>
              </a:rPr>
              <a:t>Standar Mutu</a:t>
            </a:r>
          </a:p>
        </p:txBody>
      </p:sp>
      <p:sp>
        <p:nvSpPr>
          <p:cNvPr id="13" name="Text Box 7"/>
          <p:cNvSpPr txBox="1">
            <a:spLocks noChangeArrowheads="1"/>
          </p:cNvSpPr>
          <p:nvPr/>
        </p:nvSpPr>
        <p:spPr bwMode="auto">
          <a:xfrm>
            <a:off x="4702393" y="421896"/>
            <a:ext cx="196401" cy="272576"/>
          </a:xfrm>
          <a:prstGeom prst="rect">
            <a:avLst/>
          </a:prstGeom>
          <a:noFill/>
          <a:ln w="12700">
            <a:noFill/>
            <a:miter lim="800000"/>
            <a:headEnd/>
            <a:tailEnd/>
          </a:ln>
        </p:spPr>
        <p:txBody>
          <a:bodyPr wrap="none" lIns="97219" tIns="48610" rIns="97219" bIns="48610">
            <a:spAutoFit/>
          </a:bodyPr>
          <a:lstStyle/>
          <a:p>
            <a:pPr algn="ctr" defTabSz="971550" eaLnBrk="0" hangingPunct="0"/>
            <a:endParaRPr lang="en-GB" sz="1700" baseline="2000">
              <a:solidFill>
                <a:srgbClr val="00CC00"/>
              </a:solidFill>
              <a:latin typeface="Bookman Old Style" pitchFamily="18" charset="0"/>
            </a:endParaRPr>
          </a:p>
        </p:txBody>
      </p:sp>
      <p:grpSp>
        <p:nvGrpSpPr>
          <p:cNvPr id="14" name="Group 17"/>
          <p:cNvGrpSpPr>
            <a:grpSpLocks/>
          </p:cNvGrpSpPr>
          <p:nvPr/>
        </p:nvGrpSpPr>
        <p:grpSpPr bwMode="auto">
          <a:xfrm>
            <a:off x="1524000" y="360000"/>
            <a:ext cx="9143992" cy="859200"/>
            <a:chOff x="720" y="1392"/>
            <a:chExt cx="4058" cy="480"/>
          </a:xfrm>
        </p:grpSpPr>
        <p:sp>
          <p:nvSpPr>
            <p:cNvPr id="15" name="AutoShape 4"/>
            <p:cNvSpPr>
              <a:spLocks noChangeArrowheads="1"/>
            </p:cNvSpPr>
            <p:nvPr/>
          </p:nvSpPr>
          <p:spPr bwMode="gray">
            <a:xfrm>
              <a:off x="720" y="1392"/>
              <a:ext cx="4058" cy="480"/>
            </a:xfrm>
            <a:prstGeom prst="roundRect">
              <a:avLst>
                <a:gd name="adj" fmla="val 17509"/>
              </a:avLst>
            </a:prstGeom>
            <a:solidFill>
              <a:schemeClr val="accent6">
                <a:lumMod val="60000"/>
                <a:lumOff val="40000"/>
              </a:schemeClr>
            </a:solidFill>
            <a:ln w="9525">
              <a:noFill/>
              <a:round/>
              <a:headEnd/>
              <a:tailEnd/>
            </a:ln>
            <a:effectLst/>
          </p:spPr>
          <p:txBody>
            <a:bodyPr wrap="none" anchor="ctr"/>
            <a:lstStyle/>
            <a:p>
              <a:pPr algn="ctr">
                <a:defRPr/>
              </a:pPr>
              <a:endParaRPr lang="id-ID"/>
            </a:p>
          </p:txBody>
        </p:sp>
        <p:grpSp>
          <p:nvGrpSpPr>
            <p:cNvPr id="16" name="Group 19"/>
            <p:cNvGrpSpPr>
              <a:grpSpLocks/>
            </p:cNvGrpSpPr>
            <p:nvPr/>
          </p:nvGrpSpPr>
          <p:grpSpPr bwMode="auto">
            <a:xfrm>
              <a:off x="730" y="1407"/>
              <a:ext cx="4043" cy="444"/>
              <a:chOff x="744" y="1407"/>
              <a:chExt cx="3988" cy="444"/>
            </a:xfrm>
          </p:grpSpPr>
          <p:sp>
            <p:nvSpPr>
              <p:cNvPr id="17" name="AutoShape 6"/>
              <p:cNvSpPr>
                <a:spLocks noChangeArrowheads="1"/>
              </p:cNvSpPr>
              <p:nvPr/>
            </p:nvSpPr>
            <p:spPr bwMode="gray">
              <a:xfrm>
                <a:off x="744" y="1736"/>
                <a:ext cx="3987" cy="115"/>
              </a:xfrm>
              <a:prstGeom prst="roundRect">
                <a:avLst>
                  <a:gd name="adj" fmla="val 50000"/>
                </a:avLst>
              </a:prstGeom>
              <a:gradFill rotWithShape="1">
                <a:gsLst>
                  <a:gs pos="0">
                    <a:schemeClr val="accent2">
                      <a:alpha val="0"/>
                    </a:schemeClr>
                  </a:gs>
                  <a:gs pos="100000">
                    <a:schemeClr val="accent2">
                      <a:gamma/>
                      <a:tint val="0"/>
                      <a:invGamma/>
                    </a:schemeClr>
                  </a:gs>
                </a:gsLst>
                <a:lin ang="5400000" scaled="1"/>
              </a:gradFill>
              <a:ln w="9525">
                <a:noFill/>
                <a:round/>
                <a:headEnd/>
                <a:tailEnd/>
              </a:ln>
              <a:effectLst/>
            </p:spPr>
            <p:txBody>
              <a:bodyPr wrap="none" anchor="ctr"/>
              <a:lstStyle/>
              <a:p>
                <a:pPr algn="ctr">
                  <a:defRPr/>
                </a:pPr>
                <a:endParaRPr lang="id-ID"/>
              </a:p>
            </p:txBody>
          </p:sp>
          <p:sp>
            <p:nvSpPr>
              <p:cNvPr id="18" name="AutoShape 7"/>
              <p:cNvSpPr>
                <a:spLocks noChangeArrowheads="1"/>
              </p:cNvSpPr>
              <p:nvPr/>
            </p:nvSpPr>
            <p:spPr bwMode="gray">
              <a:xfrm>
                <a:off x="744" y="1407"/>
                <a:ext cx="3987" cy="115"/>
              </a:xfrm>
              <a:prstGeom prst="roundRect">
                <a:avLst>
                  <a:gd name="adj" fmla="val 50000"/>
                </a:avLst>
              </a:prstGeom>
              <a:gradFill rotWithShape="1">
                <a:gsLst>
                  <a:gs pos="0">
                    <a:schemeClr val="accent2">
                      <a:gamma/>
                      <a:tint val="0"/>
                      <a:invGamma/>
                    </a:schemeClr>
                  </a:gs>
                  <a:gs pos="100000">
                    <a:schemeClr val="accent2">
                      <a:alpha val="0"/>
                    </a:schemeClr>
                  </a:gs>
                </a:gsLst>
                <a:lin ang="5400000" scaled="1"/>
              </a:gradFill>
              <a:ln w="9525">
                <a:noFill/>
                <a:round/>
                <a:headEnd/>
                <a:tailEnd/>
              </a:ln>
              <a:effectLst/>
            </p:spPr>
            <p:txBody>
              <a:bodyPr wrap="none" anchor="ctr"/>
              <a:lstStyle/>
              <a:p>
                <a:pPr algn="ctr">
                  <a:defRPr/>
                </a:pPr>
                <a:endParaRPr lang="id-ID"/>
              </a:p>
            </p:txBody>
          </p:sp>
        </p:grpSp>
      </p:grpSp>
      <p:sp>
        <p:nvSpPr>
          <p:cNvPr id="20" name="Title 2"/>
          <p:cNvSpPr>
            <a:spLocks/>
          </p:cNvSpPr>
          <p:nvPr/>
        </p:nvSpPr>
        <p:spPr bwMode="gray">
          <a:xfrm>
            <a:off x="2362201" y="482026"/>
            <a:ext cx="7929563" cy="584775"/>
          </a:xfrm>
          <a:prstGeom prst="rect">
            <a:avLst/>
          </a:prstGeom>
          <a:noFill/>
          <a:ln w="9525">
            <a:noFill/>
            <a:miter lim="800000"/>
            <a:headEnd/>
            <a:tailEnd/>
          </a:ln>
          <a:effectLst>
            <a:outerShdw dist="28398" dir="1593903" algn="ctr" rotWithShape="0">
              <a:schemeClr val="bg1">
                <a:alpha val="50000"/>
              </a:schemeClr>
            </a:outerShdw>
          </a:effectLst>
        </p:spPr>
        <p:txBody>
          <a:bodyPr anchor="ctr"/>
          <a:lstStyle/>
          <a:p>
            <a:pPr>
              <a:defRPr/>
            </a:pPr>
            <a:r>
              <a:rPr lang="id-ID" sz="2800" dirty="0">
                <a:effectLst>
                  <a:outerShdw blurRad="38100" dist="38100" dir="2700000" algn="tl">
                    <a:srgbClr val="C0C0C0"/>
                  </a:outerShdw>
                </a:effectLst>
                <a:latin typeface="Britannic Bold" pitchFamily="34" charset="0"/>
              </a:rPr>
              <a:t>OPTIMALISASI SEKTOR PERIKANAN BUDIDAYA</a:t>
            </a:r>
          </a:p>
        </p:txBody>
      </p:sp>
      <p:sp>
        <p:nvSpPr>
          <p:cNvPr id="22" name="Rectangle 21">
            <a:extLst>
              <a:ext uri="{FF2B5EF4-FFF2-40B4-BE49-F238E27FC236}">
                <a16:creationId xmlns:a16="http://schemas.microsoft.com/office/drawing/2014/main" id="{90E0F2D7-3211-48DE-8950-98BA72034970}"/>
              </a:ext>
            </a:extLst>
          </p:cNvPr>
          <p:cNvSpPr/>
          <p:nvPr/>
        </p:nvSpPr>
        <p:spPr>
          <a:xfrm>
            <a:off x="1676400" y="457201"/>
            <a:ext cx="492311" cy="646331"/>
          </a:xfrm>
          <a:prstGeom prst="rect">
            <a:avLst/>
          </a:prstGeom>
          <a:gradFill>
            <a:gsLst>
              <a:gs pos="0">
                <a:schemeClr val="bg1">
                  <a:lumMod val="95000"/>
                  <a:lumOff val="5000"/>
                </a:schemeClr>
              </a:gs>
              <a:gs pos="100000">
                <a:schemeClr val="accent3">
                  <a:tint val="90000"/>
                  <a:alpha val="100000"/>
                  <a:satMod val="200000"/>
                </a:schemeClr>
              </a:gs>
            </a:gsLst>
            <a:path path="circle">
              <a:fillToRect l="100000" t="100000" r="100000" b="100000"/>
            </a:path>
          </a:gradFill>
          <a:effectLst>
            <a:outerShdw blurRad="76200" dir="18900000" sy="23000" kx="-1200000" algn="bl" rotWithShape="0">
              <a:prstClr val="black">
                <a:alpha val="20000"/>
              </a:prstClr>
            </a:outerShdw>
          </a:effectLst>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defRPr/>
            </a:pPr>
            <a:r>
              <a:rPr lang="id-ID" sz="3600" b="1" cap="all" dirty="0">
                <a:ln w="0"/>
                <a:solidFill>
                  <a:schemeClr val="tx2"/>
                </a:solidFill>
                <a:effectLst>
                  <a:outerShdw blurRad="50800" dist="38100" dir="13500000" algn="br" rotWithShape="0">
                    <a:prstClr val="black">
                      <a:alpha val="40000"/>
                    </a:prstClr>
                  </a:outerShdw>
                  <a:reflection blurRad="12700" stA="50000" endPos="50000" dist="5000" dir="5400000" sy="-100000" rotWithShape="0"/>
                </a:effectLst>
                <a:latin typeface="Arial Black" pitchFamily="34" charset="0"/>
              </a:rPr>
              <a:t>2</a:t>
            </a:r>
            <a:endParaRPr lang="en-US" sz="3600" b="1" cap="all" dirty="0">
              <a:ln w="0"/>
              <a:solidFill>
                <a:schemeClr val="tx2"/>
              </a:solidFill>
              <a:effectLst>
                <a:outerShdw blurRad="50800" dist="38100" dir="13500000" algn="br" rotWithShape="0">
                  <a:prstClr val="black">
                    <a:alpha val="40000"/>
                  </a:prstClr>
                </a:outerShdw>
                <a:reflection blurRad="12700" stA="50000" endPos="50000" dist="5000" dir="5400000" sy="-100000" rotWithShape="0"/>
              </a:effectLst>
              <a:latin typeface="Arial Black" pitchFamily="34" charset="0"/>
            </a:endParaRPr>
          </a:p>
        </p:txBody>
      </p:sp>
      <p:sp>
        <p:nvSpPr>
          <p:cNvPr id="19" name="TextBox 18">
            <a:extLst>
              <a:ext uri="{FF2B5EF4-FFF2-40B4-BE49-F238E27FC236}">
                <a16:creationId xmlns:a16="http://schemas.microsoft.com/office/drawing/2014/main" id="{C8F298AB-66EE-4B05-B27B-211B1FD20C80}"/>
              </a:ext>
            </a:extLst>
          </p:cNvPr>
          <p:cNvSpPr txBox="1"/>
          <p:nvPr/>
        </p:nvSpPr>
        <p:spPr>
          <a:xfrm>
            <a:off x="1676400" y="1295401"/>
            <a:ext cx="4114801" cy="461665"/>
          </a:xfrm>
          <a:prstGeom prst="rect">
            <a:avLst/>
          </a:prstGeom>
          <a:solidFill>
            <a:schemeClr val="bg2">
              <a:lumMod val="90000"/>
            </a:schemeClr>
          </a:solidFill>
        </p:spPr>
        <p:style>
          <a:lnRef idx="1">
            <a:schemeClr val="dk1"/>
          </a:lnRef>
          <a:fillRef idx="2">
            <a:schemeClr val="dk1"/>
          </a:fillRef>
          <a:effectRef idx="1">
            <a:schemeClr val="dk1"/>
          </a:effectRef>
          <a:fontRef idx="minor">
            <a:schemeClr val="dk1"/>
          </a:fontRef>
        </p:style>
        <p:txBody>
          <a:bodyPr wrap="square" rtlCol="0">
            <a:spAutoFit/>
          </a:bodyPr>
          <a:lstStyle/>
          <a:p>
            <a:r>
              <a:rPr lang="id-ID" sz="2400" b="1" dirty="0">
                <a:solidFill>
                  <a:srgbClr val="FF0000"/>
                </a:solidFill>
              </a:rPr>
              <a:t>OPTIMALISASI BUDIDAYA NILA</a:t>
            </a:r>
          </a:p>
        </p:txBody>
      </p:sp>
      <p:sp>
        <p:nvSpPr>
          <p:cNvPr id="21" name="TextBox 20">
            <a:extLst>
              <a:ext uri="{FF2B5EF4-FFF2-40B4-BE49-F238E27FC236}">
                <a16:creationId xmlns:a16="http://schemas.microsoft.com/office/drawing/2014/main" id="{D380EC7F-16BA-4FA1-917B-141BE9570E0D}"/>
              </a:ext>
            </a:extLst>
          </p:cNvPr>
          <p:cNvSpPr txBox="1"/>
          <p:nvPr/>
        </p:nvSpPr>
        <p:spPr>
          <a:xfrm>
            <a:off x="1714500" y="2150642"/>
            <a:ext cx="8877301" cy="193899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just"/>
            <a:r>
              <a:rPr lang="id-ID" sz="2000" dirty="0"/>
              <a:t>Jangka Panjang (fokus): </a:t>
            </a:r>
          </a:p>
          <a:p>
            <a:pPr marL="342900" indent="-342900" algn="just">
              <a:buAutoNum type="arabicPeriod"/>
            </a:pPr>
            <a:r>
              <a:rPr lang="id-ID" sz="2000" dirty="0"/>
              <a:t>Intensifikasi dan ekstensifikasi pembenihan serta penggelondongan nila dan pembesaran nila (kolam-</a:t>
            </a:r>
            <a:r>
              <a:rPr lang="id-ID" sz="2000" dirty="0" err="1"/>
              <a:t>minapadi</a:t>
            </a:r>
            <a:r>
              <a:rPr lang="id-ID" sz="2000" dirty="0"/>
              <a:t>) sebagai salah satu komoditas unggulan daerah</a:t>
            </a:r>
          </a:p>
          <a:p>
            <a:pPr marL="342900" indent="-342900" algn="just">
              <a:buAutoNum type="arabicPeriod"/>
            </a:pPr>
            <a:r>
              <a:rPr lang="id-ID" sz="2000" dirty="0"/>
              <a:t>Meningkatkan tata kelola perbenihan, khususnya BBI </a:t>
            </a:r>
            <a:r>
              <a:rPr lang="id-ID" sz="2000" dirty="0" err="1"/>
              <a:t>Ringdikit</a:t>
            </a:r>
            <a:r>
              <a:rPr lang="id-ID" sz="2000" dirty="0"/>
              <a:t> sebagai salah satu penghasil PAD</a:t>
            </a:r>
          </a:p>
        </p:txBody>
      </p:sp>
      <p:pic>
        <p:nvPicPr>
          <p:cNvPr id="3074" name="Picture 2" descr="Hasil gambar untuk pendederan nila">
            <a:extLst>
              <a:ext uri="{FF2B5EF4-FFF2-40B4-BE49-F238E27FC236}">
                <a16:creationId xmlns:a16="http://schemas.microsoft.com/office/drawing/2014/main" id="{FCFFEAA6-D9FA-45D0-996F-628535B42D0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000"/>
          <a:stretch/>
        </p:blipFill>
        <p:spPr bwMode="auto">
          <a:xfrm>
            <a:off x="1714500" y="4222017"/>
            <a:ext cx="3276599" cy="229927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Gambar terkait">
            <a:extLst>
              <a:ext uri="{FF2B5EF4-FFF2-40B4-BE49-F238E27FC236}">
                <a16:creationId xmlns:a16="http://schemas.microsoft.com/office/drawing/2014/main" id="{3DE20352-EE8D-421B-9DD6-45853FDB5E6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095" t="-98" r="24192" b="18288"/>
          <a:stretch/>
        </p:blipFill>
        <p:spPr bwMode="auto">
          <a:xfrm>
            <a:off x="5003799" y="4234716"/>
            <a:ext cx="2763557" cy="2273875"/>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Gambar terkait">
            <a:extLst>
              <a:ext uri="{FF2B5EF4-FFF2-40B4-BE49-F238E27FC236}">
                <a16:creationId xmlns:a16="http://schemas.microsoft.com/office/drawing/2014/main" id="{80691F21-B0D7-43E6-B6E2-CF9CCFE01D7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5531" t="-2111" r="-8509" b="2111"/>
          <a:stretch/>
        </p:blipFill>
        <p:spPr bwMode="auto">
          <a:xfrm>
            <a:off x="7811805" y="4175436"/>
            <a:ext cx="3105836" cy="23331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76445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lowchart: Process 11"/>
          <p:cNvSpPr/>
          <p:nvPr/>
        </p:nvSpPr>
        <p:spPr>
          <a:xfrm>
            <a:off x="6553192" y="323853"/>
            <a:ext cx="1357290" cy="403223"/>
          </a:xfrm>
          <a:prstGeom prst="flowChart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1200" dirty="0">
                <a:solidFill>
                  <a:schemeClr val="tx1"/>
                </a:solidFill>
                <a:latin typeface="Cambria" panose="02040503050406030204" pitchFamily="18" charset="0"/>
                <a:ea typeface="Cambria" panose="02040503050406030204" pitchFamily="18" charset="0"/>
              </a:rPr>
              <a:t>Standar Mutu</a:t>
            </a:r>
          </a:p>
        </p:txBody>
      </p:sp>
      <p:sp>
        <p:nvSpPr>
          <p:cNvPr id="13" name="Text Box 7"/>
          <p:cNvSpPr txBox="1">
            <a:spLocks noChangeArrowheads="1"/>
          </p:cNvSpPr>
          <p:nvPr/>
        </p:nvSpPr>
        <p:spPr bwMode="auto">
          <a:xfrm>
            <a:off x="4702393" y="421896"/>
            <a:ext cx="196401" cy="272576"/>
          </a:xfrm>
          <a:prstGeom prst="rect">
            <a:avLst/>
          </a:prstGeom>
          <a:noFill/>
          <a:ln w="12700">
            <a:noFill/>
            <a:miter lim="800000"/>
            <a:headEnd/>
            <a:tailEnd/>
          </a:ln>
        </p:spPr>
        <p:txBody>
          <a:bodyPr wrap="none" lIns="97219" tIns="48610" rIns="97219" bIns="48610">
            <a:spAutoFit/>
          </a:bodyPr>
          <a:lstStyle/>
          <a:p>
            <a:pPr algn="ctr" defTabSz="971550" eaLnBrk="0" hangingPunct="0"/>
            <a:endParaRPr lang="en-GB" sz="1700" baseline="2000">
              <a:solidFill>
                <a:srgbClr val="00CC00"/>
              </a:solidFill>
              <a:latin typeface="Bookman Old Style" pitchFamily="18" charset="0"/>
            </a:endParaRPr>
          </a:p>
        </p:txBody>
      </p:sp>
      <p:grpSp>
        <p:nvGrpSpPr>
          <p:cNvPr id="14" name="Group 17"/>
          <p:cNvGrpSpPr>
            <a:grpSpLocks/>
          </p:cNvGrpSpPr>
          <p:nvPr/>
        </p:nvGrpSpPr>
        <p:grpSpPr bwMode="auto">
          <a:xfrm>
            <a:off x="1524000" y="360000"/>
            <a:ext cx="9143992" cy="859200"/>
            <a:chOff x="720" y="1392"/>
            <a:chExt cx="4058" cy="480"/>
          </a:xfrm>
        </p:grpSpPr>
        <p:sp>
          <p:nvSpPr>
            <p:cNvPr id="15" name="AutoShape 4"/>
            <p:cNvSpPr>
              <a:spLocks noChangeArrowheads="1"/>
            </p:cNvSpPr>
            <p:nvPr/>
          </p:nvSpPr>
          <p:spPr bwMode="gray">
            <a:xfrm>
              <a:off x="720" y="1392"/>
              <a:ext cx="4058" cy="480"/>
            </a:xfrm>
            <a:prstGeom prst="roundRect">
              <a:avLst>
                <a:gd name="adj" fmla="val 17509"/>
              </a:avLst>
            </a:prstGeom>
            <a:solidFill>
              <a:schemeClr val="accent6">
                <a:lumMod val="60000"/>
                <a:lumOff val="40000"/>
              </a:schemeClr>
            </a:solidFill>
            <a:ln w="9525">
              <a:noFill/>
              <a:round/>
              <a:headEnd/>
              <a:tailEnd/>
            </a:ln>
            <a:effectLst/>
          </p:spPr>
          <p:txBody>
            <a:bodyPr wrap="none" anchor="ctr"/>
            <a:lstStyle/>
            <a:p>
              <a:pPr algn="ctr">
                <a:defRPr/>
              </a:pPr>
              <a:endParaRPr lang="id-ID"/>
            </a:p>
          </p:txBody>
        </p:sp>
        <p:grpSp>
          <p:nvGrpSpPr>
            <p:cNvPr id="16" name="Group 19"/>
            <p:cNvGrpSpPr>
              <a:grpSpLocks/>
            </p:cNvGrpSpPr>
            <p:nvPr/>
          </p:nvGrpSpPr>
          <p:grpSpPr bwMode="auto">
            <a:xfrm>
              <a:off x="730" y="1407"/>
              <a:ext cx="4043" cy="444"/>
              <a:chOff x="744" y="1407"/>
              <a:chExt cx="3988" cy="444"/>
            </a:xfrm>
          </p:grpSpPr>
          <p:sp>
            <p:nvSpPr>
              <p:cNvPr id="17" name="AutoShape 6"/>
              <p:cNvSpPr>
                <a:spLocks noChangeArrowheads="1"/>
              </p:cNvSpPr>
              <p:nvPr/>
            </p:nvSpPr>
            <p:spPr bwMode="gray">
              <a:xfrm>
                <a:off x="744" y="1736"/>
                <a:ext cx="3987" cy="115"/>
              </a:xfrm>
              <a:prstGeom prst="roundRect">
                <a:avLst>
                  <a:gd name="adj" fmla="val 50000"/>
                </a:avLst>
              </a:prstGeom>
              <a:gradFill rotWithShape="1">
                <a:gsLst>
                  <a:gs pos="0">
                    <a:schemeClr val="accent2">
                      <a:alpha val="0"/>
                    </a:schemeClr>
                  </a:gs>
                  <a:gs pos="100000">
                    <a:schemeClr val="accent2">
                      <a:gamma/>
                      <a:tint val="0"/>
                      <a:invGamma/>
                    </a:schemeClr>
                  </a:gs>
                </a:gsLst>
                <a:lin ang="5400000" scaled="1"/>
              </a:gradFill>
              <a:ln w="9525">
                <a:noFill/>
                <a:round/>
                <a:headEnd/>
                <a:tailEnd/>
              </a:ln>
              <a:effectLst/>
            </p:spPr>
            <p:txBody>
              <a:bodyPr wrap="none" anchor="ctr"/>
              <a:lstStyle/>
              <a:p>
                <a:pPr algn="ctr">
                  <a:defRPr/>
                </a:pPr>
                <a:endParaRPr lang="id-ID"/>
              </a:p>
            </p:txBody>
          </p:sp>
          <p:sp>
            <p:nvSpPr>
              <p:cNvPr id="18" name="AutoShape 7"/>
              <p:cNvSpPr>
                <a:spLocks noChangeArrowheads="1"/>
              </p:cNvSpPr>
              <p:nvPr/>
            </p:nvSpPr>
            <p:spPr bwMode="gray">
              <a:xfrm>
                <a:off x="744" y="1407"/>
                <a:ext cx="3987" cy="115"/>
              </a:xfrm>
              <a:prstGeom prst="roundRect">
                <a:avLst>
                  <a:gd name="adj" fmla="val 50000"/>
                </a:avLst>
              </a:prstGeom>
              <a:gradFill rotWithShape="1">
                <a:gsLst>
                  <a:gs pos="0">
                    <a:schemeClr val="accent2">
                      <a:gamma/>
                      <a:tint val="0"/>
                      <a:invGamma/>
                    </a:schemeClr>
                  </a:gs>
                  <a:gs pos="100000">
                    <a:schemeClr val="accent2">
                      <a:alpha val="0"/>
                    </a:schemeClr>
                  </a:gs>
                </a:gsLst>
                <a:lin ang="5400000" scaled="1"/>
              </a:gradFill>
              <a:ln w="9525">
                <a:noFill/>
                <a:round/>
                <a:headEnd/>
                <a:tailEnd/>
              </a:ln>
              <a:effectLst/>
            </p:spPr>
            <p:txBody>
              <a:bodyPr wrap="none" anchor="ctr"/>
              <a:lstStyle/>
              <a:p>
                <a:pPr algn="ctr">
                  <a:defRPr/>
                </a:pPr>
                <a:endParaRPr lang="id-ID"/>
              </a:p>
            </p:txBody>
          </p:sp>
        </p:grpSp>
      </p:grpSp>
      <p:sp>
        <p:nvSpPr>
          <p:cNvPr id="20" name="Title 2"/>
          <p:cNvSpPr>
            <a:spLocks/>
          </p:cNvSpPr>
          <p:nvPr/>
        </p:nvSpPr>
        <p:spPr bwMode="gray">
          <a:xfrm>
            <a:off x="2362201" y="482026"/>
            <a:ext cx="7929563" cy="584775"/>
          </a:xfrm>
          <a:prstGeom prst="rect">
            <a:avLst/>
          </a:prstGeom>
          <a:noFill/>
          <a:ln w="9525">
            <a:noFill/>
            <a:miter lim="800000"/>
            <a:headEnd/>
            <a:tailEnd/>
          </a:ln>
          <a:effectLst>
            <a:outerShdw dist="28398" dir="1593903" algn="ctr" rotWithShape="0">
              <a:schemeClr val="bg1">
                <a:alpha val="50000"/>
              </a:schemeClr>
            </a:outerShdw>
          </a:effectLst>
        </p:spPr>
        <p:txBody>
          <a:bodyPr anchor="ctr"/>
          <a:lstStyle/>
          <a:p>
            <a:pPr>
              <a:defRPr/>
            </a:pPr>
            <a:r>
              <a:rPr lang="id-ID" sz="2800" dirty="0">
                <a:effectLst>
                  <a:outerShdw blurRad="38100" dist="38100" dir="2700000" algn="tl">
                    <a:srgbClr val="C0C0C0"/>
                  </a:outerShdw>
                </a:effectLst>
                <a:latin typeface="Britannic Bold" pitchFamily="34" charset="0"/>
              </a:rPr>
              <a:t>OPTIMALISASI SEKTOR PERIKANAN BUDIDAYA</a:t>
            </a:r>
          </a:p>
        </p:txBody>
      </p:sp>
      <p:sp>
        <p:nvSpPr>
          <p:cNvPr id="22" name="Rectangle 21">
            <a:extLst>
              <a:ext uri="{FF2B5EF4-FFF2-40B4-BE49-F238E27FC236}">
                <a16:creationId xmlns:a16="http://schemas.microsoft.com/office/drawing/2014/main" id="{90E0F2D7-3211-48DE-8950-98BA72034970}"/>
              </a:ext>
            </a:extLst>
          </p:cNvPr>
          <p:cNvSpPr/>
          <p:nvPr/>
        </p:nvSpPr>
        <p:spPr>
          <a:xfrm>
            <a:off x="1676400" y="457201"/>
            <a:ext cx="492311" cy="646331"/>
          </a:xfrm>
          <a:prstGeom prst="rect">
            <a:avLst/>
          </a:prstGeom>
          <a:gradFill>
            <a:gsLst>
              <a:gs pos="0">
                <a:schemeClr val="bg1">
                  <a:lumMod val="95000"/>
                  <a:lumOff val="5000"/>
                </a:schemeClr>
              </a:gs>
              <a:gs pos="100000">
                <a:schemeClr val="accent3">
                  <a:tint val="90000"/>
                  <a:alpha val="100000"/>
                  <a:satMod val="200000"/>
                </a:schemeClr>
              </a:gs>
            </a:gsLst>
            <a:path path="circle">
              <a:fillToRect l="100000" t="100000" r="100000" b="100000"/>
            </a:path>
          </a:gradFill>
          <a:effectLst>
            <a:outerShdw blurRad="76200" dir="18900000" sy="23000" kx="-1200000" algn="bl" rotWithShape="0">
              <a:prstClr val="black">
                <a:alpha val="20000"/>
              </a:prstClr>
            </a:outerShdw>
          </a:effectLst>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defRPr/>
            </a:pPr>
            <a:r>
              <a:rPr lang="id-ID" sz="3600" b="1" cap="all" dirty="0">
                <a:ln w="0"/>
                <a:solidFill>
                  <a:schemeClr val="tx2"/>
                </a:solidFill>
                <a:effectLst>
                  <a:outerShdw blurRad="50800" dist="38100" dir="13500000" algn="br" rotWithShape="0">
                    <a:prstClr val="black">
                      <a:alpha val="40000"/>
                    </a:prstClr>
                  </a:outerShdw>
                  <a:reflection blurRad="12700" stA="50000" endPos="50000" dist="5000" dir="5400000" sy="-100000" rotWithShape="0"/>
                </a:effectLst>
                <a:latin typeface="Arial Black" pitchFamily="34" charset="0"/>
              </a:rPr>
              <a:t>2</a:t>
            </a:r>
            <a:endParaRPr lang="en-US" sz="3600" b="1" cap="all" dirty="0">
              <a:ln w="0"/>
              <a:solidFill>
                <a:schemeClr val="tx2"/>
              </a:solidFill>
              <a:effectLst>
                <a:outerShdw blurRad="50800" dist="38100" dir="13500000" algn="br" rotWithShape="0">
                  <a:prstClr val="black">
                    <a:alpha val="40000"/>
                  </a:prstClr>
                </a:outerShdw>
                <a:reflection blurRad="12700" stA="50000" endPos="50000" dist="5000" dir="5400000" sy="-100000" rotWithShape="0"/>
              </a:effectLst>
              <a:latin typeface="Arial Black" pitchFamily="34" charset="0"/>
            </a:endParaRPr>
          </a:p>
        </p:txBody>
      </p:sp>
      <p:sp>
        <p:nvSpPr>
          <p:cNvPr id="19" name="TextBox 18">
            <a:extLst>
              <a:ext uri="{FF2B5EF4-FFF2-40B4-BE49-F238E27FC236}">
                <a16:creationId xmlns:a16="http://schemas.microsoft.com/office/drawing/2014/main" id="{C8F298AB-66EE-4B05-B27B-211B1FD20C80}"/>
              </a:ext>
            </a:extLst>
          </p:cNvPr>
          <p:cNvSpPr txBox="1"/>
          <p:nvPr/>
        </p:nvSpPr>
        <p:spPr>
          <a:xfrm>
            <a:off x="1676400" y="1295401"/>
            <a:ext cx="4114801" cy="461665"/>
          </a:xfrm>
          <a:prstGeom prst="rect">
            <a:avLst/>
          </a:prstGeom>
          <a:solidFill>
            <a:schemeClr val="bg2">
              <a:lumMod val="90000"/>
            </a:schemeClr>
          </a:solidFill>
        </p:spPr>
        <p:style>
          <a:lnRef idx="1">
            <a:schemeClr val="dk1"/>
          </a:lnRef>
          <a:fillRef idx="2">
            <a:schemeClr val="dk1"/>
          </a:fillRef>
          <a:effectRef idx="1">
            <a:schemeClr val="dk1"/>
          </a:effectRef>
          <a:fontRef idx="minor">
            <a:schemeClr val="dk1"/>
          </a:fontRef>
        </p:style>
        <p:txBody>
          <a:bodyPr wrap="square" rtlCol="0">
            <a:spAutoFit/>
          </a:bodyPr>
          <a:lstStyle/>
          <a:p>
            <a:r>
              <a:rPr lang="id-ID" sz="2400" b="1" dirty="0">
                <a:solidFill>
                  <a:srgbClr val="FF0000"/>
                </a:solidFill>
              </a:rPr>
              <a:t>OPTIMALISASI BUDIDAYA LELE</a:t>
            </a:r>
          </a:p>
        </p:txBody>
      </p:sp>
      <p:sp>
        <p:nvSpPr>
          <p:cNvPr id="21" name="TextBox 20">
            <a:extLst>
              <a:ext uri="{FF2B5EF4-FFF2-40B4-BE49-F238E27FC236}">
                <a16:creationId xmlns:a16="http://schemas.microsoft.com/office/drawing/2014/main" id="{D380EC7F-16BA-4FA1-917B-141BE9570E0D}"/>
              </a:ext>
            </a:extLst>
          </p:cNvPr>
          <p:cNvSpPr txBox="1"/>
          <p:nvPr/>
        </p:nvSpPr>
        <p:spPr>
          <a:xfrm>
            <a:off x="1676400" y="1905000"/>
            <a:ext cx="8839201" cy="40011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id-ID" sz="2000" dirty="0"/>
              <a:t>Fokus pada pembenihan dan pembesaran (</a:t>
            </a:r>
            <a:r>
              <a:rPr lang="id-ID" sz="2000" dirty="0" err="1"/>
              <a:t>metoda</a:t>
            </a:r>
            <a:r>
              <a:rPr lang="id-ID" sz="2000" dirty="0"/>
              <a:t> </a:t>
            </a:r>
            <a:r>
              <a:rPr lang="id-ID" sz="2000" dirty="0" err="1"/>
              <a:t>bioflok</a:t>
            </a:r>
            <a:r>
              <a:rPr lang="id-ID" sz="2000" dirty="0"/>
              <a:t>)</a:t>
            </a:r>
            <a:endParaRPr lang="id-ID" sz="2000" i="1" dirty="0">
              <a:solidFill>
                <a:srgbClr val="FF0000"/>
              </a:solidFill>
            </a:endParaRPr>
          </a:p>
        </p:txBody>
      </p:sp>
      <p:sp>
        <p:nvSpPr>
          <p:cNvPr id="3" name="Arrow: Down 2">
            <a:extLst>
              <a:ext uri="{FF2B5EF4-FFF2-40B4-BE49-F238E27FC236}">
                <a16:creationId xmlns:a16="http://schemas.microsoft.com/office/drawing/2014/main" id="{DA2293D4-4254-4BA2-9A8A-8CA561D5E2A9}"/>
              </a:ext>
            </a:extLst>
          </p:cNvPr>
          <p:cNvSpPr/>
          <p:nvPr/>
        </p:nvSpPr>
        <p:spPr>
          <a:xfrm>
            <a:off x="1981200" y="2438400"/>
            <a:ext cx="304800" cy="228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TextBox 3">
            <a:extLst>
              <a:ext uri="{FF2B5EF4-FFF2-40B4-BE49-F238E27FC236}">
                <a16:creationId xmlns:a16="http://schemas.microsoft.com/office/drawing/2014/main" id="{F92BFF94-9986-4C43-8D38-44FA96D8920D}"/>
              </a:ext>
            </a:extLst>
          </p:cNvPr>
          <p:cNvSpPr txBox="1"/>
          <p:nvPr/>
        </p:nvSpPr>
        <p:spPr>
          <a:xfrm>
            <a:off x="2351691" y="2362200"/>
            <a:ext cx="2417457" cy="369332"/>
          </a:xfrm>
          <a:prstGeom prst="rect">
            <a:avLst/>
          </a:prstGeom>
          <a:noFill/>
        </p:spPr>
        <p:txBody>
          <a:bodyPr wrap="none" rtlCol="0">
            <a:spAutoFit/>
          </a:bodyPr>
          <a:lstStyle/>
          <a:p>
            <a:r>
              <a:rPr lang="id-ID" dirty="0"/>
              <a:t>Dilaksanakan dengan: </a:t>
            </a:r>
          </a:p>
        </p:txBody>
      </p:sp>
      <p:sp>
        <p:nvSpPr>
          <p:cNvPr id="23" name="TextBox 22">
            <a:extLst>
              <a:ext uri="{FF2B5EF4-FFF2-40B4-BE49-F238E27FC236}">
                <a16:creationId xmlns:a16="http://schemas.microsoft.com/office/drawing/2014/main" id="{039D9A79-D806-4E80-A1C0-F6DA1EDFE4BC}"/>
              </a:ext>
            </a:extLst>
          </p:cNvPr>
          <p:cNvSpPr txBox="1"/>
          <p:nvPr/>
        </p:nvSpPr>
        <p:spPr>
          <a:xfrm>
            <a:off x="1970691" y="2743200"/>
            <a:ext cx="8544910" cy="92333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marL="342900" indent="-342900">
              <a:buFont typeface="+mj-lt"/>
              <a:buAutoNum type="arabicPeriod"/>
            </a:pPr>
            <a:r>
              <a:rPr lang="id-ID" dirty="0"/>
              <a:t>Membangun sentra-sentra pembenihan di 2 wilayah utama </a:t>
            </a:r>
          </a:p>
          <a:p>
            <a:pPr marL="346075">
              <a:buFont typeface="Wingdings" panose="05000000000000000000" pitchFamily="2" charset="2"/>
              <a:buChar char="Ø"/>
              <a:tabLst>
                <a:tab pos="682625" algn="l"/>
              </a:tabLst>
            </a:pPr>
            <a:r>
              <a:rPr lang="id-ID" i="1" dirty="0">
                <a:solidFill>
                  <a:schemeClr val="tx1"/>
                </a:solidFill>
              </a:rPr>
              <a:t>	</a:t>
            </a:r>
            <a:r>
              <a:rPr lang="id-ID" dirty="0">
                <a:solidFill>
                  <a:schemeClr val="tx1"/>
                </a:solidFill>
              </a:rPr>
              <a:t>Wilayah Barat, pusat di BBI </a:t>
            </a:r>
            <a:r>
              <a:rPr lang="id-ID" dirty="0" err="1">
                <a:solidFill>
                  <a:schemeClr val="tx1"/>
                </a:solidFill>
              </a:rPr>
              <a:t>Sanggalangit</a:t>
            </a:r>
            <a:endParaRPr lang="id-ID" dirty="0">
              <a:solidFill>
                <a:schemeClr val="tx1"/>
              </a:solidFill>
            </a:endParaRPr>
          </a:p>
          <a:p>
            <a:pPr marL="682625" lvl="1" indent="-336550">
              <a:buFont typeface="Wingdings" panose="05000000000000000000" pitchFamily="2" charset="2"/>
              <a:buChar char="Ø"/>
              <a:tabLst>
                <a:tab pos="746125" algn="l"/>
              </a:tabLst>
            </a:pPr>
            <a:r>
              <a:rPr lang="id-ID" i="1" dirty="0">
                <a:solidFill>
                  <a:schemeClr val="tx1"/>
                </a:solidFill>
              </a:rPr>
              <a:t>Wilayah Tengah, pusat di </a:t>
            </a:r>
            <a:r>
              <a:rPr lang="id-ID" i="1" dirty="0" err="1">
                <a:solidFill>
                  <a:schemeClr val="tx1"/>
                </a:solidFill>
              </a:rPr>
              <a:t>Temukus</a:t>
            </a:r>
            <a:r>
              <a:rPr lang="id-ID" i="1" dirty="0">
                <a:solidFill>
                  <a:schemeClr val="tx1"/>
                </a:solidFill>
              </a:rPr>
              <a:t>, </a:t>
            </a:r>
            <a:r>
              <a:rPr lang="id-ID" i="1" dirty="0" err="1">
                <a:solidFill>
                  <a:schemeClr val="tx1"/>
                </a:solidFill>
              </a:rPr>
              <a:t>Ambengan</a:t>
            </a:r>
            <a:r>
              <a:rPr lang="id-ID" i="1" dirty="0">
                <a:solidFill>
                  <a:schemeClr val="tx1"/>
                </a:solidFill>
              </a:rPr>
              <a:t>, </a:t>
            </a:r>
          </a:p>
        </p:txBody>
      </p:sp>
      <p:sp>
        <p:nvSpPr>
          <p:cNvPr id="24" name="TextBox 23">
            <a:extLst>
              <a:ext uri="{FF2B5EF4-FFF2-40B4-BE49-F238E27FC236}">
                <a16:creationId xmlns:a16="http://schemas.microsoft.com/office/drawing/2014/main" id="{52148200-2DA4-4011-B1CE-6AD001D16596}"/>
              </a:ext>
            </a:extLst>
          </p:cNvPr>
          <p:cNvSpPr txBox="1"/>
          <p:nvPr/>
        </p:nvSpPr>
        <p:spPr>
          <a:xfrm>
            <a:off x="2168710" y="4158222"/>
            <a:ext cx="8344262" cy="1138773"/>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marL="346075" indent="-293688" algn="just">
              <a:buFont typeface="Wingdings" panose="05000000000000000000" pitchFamily="2" charset="2"/>
              <a:buChar char="Ø"/>
              <a:tabLst>
                <a:tab pos="346075" algn="l"/>
              </a:tabLst>
            </a:pPr>
            <a:r>
              <a:rPr lang="id-ID" sz="1700" dirty="0">
                <a:solidFill>
                  <a:schemeClr val="tx1"/>
                </a:solidFill>
              </a:rPr>
              <a:t>BBI </a:t>
            </a:r>
            <a:r>
              <a:rPr lang="id-ID" sz="1700" dirty="0" err="1">
                <a:solidFill>
                  <a:schemeClr val="tx1"/>
                </a:solidFill>
              </a:rPr>
              <a:t>Sangalangit</a:t>
            </a:r>
            <a:r>
              <a:rPr lang="id-ID" sz="1700" dirty="0">
                <a:solidFill>
                  <a:schemeClr val="tx1"/>
                </a:solidFill>
              </a:rPr>
              <a:t> – untuk tahun 2019 sudah dianggarkan untuk kaji terap pembenihan lele. Dilaksanakan di semester 1/ 2019</a:t>
            </a:r>
          </a:p>
          <a:p>
            <a:pPr marL="346075" lvl="1" indent="-293688" algn="just">
              <a:buFont typeface="Wingdings" panose="05000000000000000000" pitchFamily="2" charset="2"/>
              <a:buChar char="Ø"/>
              <a:tabLst>
                <a:tab pos="346075" algn="l"/>
              </a:tabLst>
            </a:pPr>
            <a:r>
              <a:rPr lang="id-ID" sz="1700" i="1" dirty="0">
                <a:solidFill>
                  <a:srgbClr val="FF0000"/>
                </a:solidFill>
              </a:rPr>
              <a:t>Untuk wilayah tengah, kondisi UPR sudah tidak optimal, perlu dilakukan upaya-upaya untuk optimalisasi khususnya dari segi </a:t>
            </a:r>
            <a:r>
              <a:rPr lang="id-ID" sz="1700" i="1" dirty="0" err="1">
                <a:solidFill>
                  <a:srgbClr val="FF0000"/>
                </a:solidFill>
              </a:rPr>
              <a:t>indukan</a:t>
            </a:r>
            <a:r>
              <a:rPr lang="id-ID" sz="1700" i="1" dirty="0">
                <a:solidFill>
                  <a:srgbClr val="FF0000"/>
                </a:solidFill>
              </a:rPr>
              <a:t> dan teknologi pembenihan.</a:t>
            </a:r>
          </a:p>
        </p:txBody>
      </p:sp>
      <p:sp>
        <p:nvSpPr>
          <p:cNvPr id="25" name="Arrow: Down 24">
            <a:extLst>
              <a:ext uri="{FF2B5EF4-FFF2-40B4-BE49-F238E27FC236}">
                <a16:creationId xmlns:a16="http://schemas.microsoft.com/office/drawing/2014/main" id="{2B2904D9-318A-4E94-8176-82249FC1C57D}"/>
              </a:ext>
            </a:extLst>
          </p:cNvPr>
          <p:cNvSpPr/>
          <p:nvPr/>
        </p:nvSpPr>
        <p:spPr>
          <a:xfrm>
            <a:off x="2244911" y="3880363"/>
            <a:ext cx="304800" cy="228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TextBox 25">
            <a:extLst>
              <a:ext uri="{FF2B5EF4-FFF2-40B4-BE49-F238E27FC236}">
                <a16:creationId xmlns:a16="http://schemas.microsoft.com/office/drawing/2014/main" id="{66D07B06-47B5-4EDB-97D8-1C2933516AF5}"/>
              </a:ext>
            </a:extLst>
          </p:cNvPr>
          <p:cNvSpPr txBox="1"/>
          <p:nvPr/>
        </p:nvSpPr>
        <p:spPr>
          <a:xfrm>
            <a:off x="2605885" y="3777221"/>
            <a:ext cx="1789914" cy="369332"/>
          </a:xfrm>
          <a:prstGeom prst="rect">
            <a:avLst/>
          </a:prstGeom>
          <a:noFill/>
        </p:spPr>
        <p:txBody>
          <a:bodyPr wrap="none" rtlCol="0">
            <a:spAutoFit/>
          </a:bodyPr>
          <a:lstStyle/>
          <a:p>
            <a:r>
              <a:rPr lang="id-ID" dirty="0"/>
              <a:t>Kondisi saat ini: </a:t>
            </a:r>
          </a:p>
        </p:txBody>
      </p:sp>
      <p:pic>
        <p:nvPicPr>
          <p:cNvPr id="4098" name="Picture 2" descr="Hasil gambar untuk benih lele">
            <a:extLst>
              <a:ext uri="{FF2B5EF4-FFF2-40B4-BE49-F238E27FC236}">
                <a16:creationId xmlns:a16="http://schemas.microsoft.com/office/drawing/2014/main" id="{B2920837-7E50-43FB-B699-964B43D872E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736569" y="5486400"/>
            <a:ext cx="1828800" cy="12192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asil gambar untuk benih lele">
            <a:extLst>
              <a:ext uri="{FF2B5EF4-FFF2-40B4-BE49-F238E27FC236}">
                <a16:creationId xmlns:a16="http://schemas.microsoft.com/office/drawing/2014/main" id="{10222805-6F08-40A7-9CC7-950AAD5044F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28039" y="5486400"/>
            <a:ext cx="1952347" cy="1219200"/>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Hasil gambar untuk benih lele">
            <a:extLst>
              <a:ext uri="{FF2B5EF4-FFF2-40B4-BE49-F238E27FC236}">
                <a16:creationId xmlns:a16="http://schemas.microsoft.com/office/drawing/2014/main" id="{79166C60-8315-4A44-AFC5-6F9BD9F7A74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88854" y="5491806"/>
            <a:ext cx="1705207" cy="1219201"/>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Hasil gambar untuk induk lele">
            <a:extLst>
              <a:ext uri="{FF2B5EF4-FFF2-40B4-BE49-F238E27FC236}">
                <a16:creationId xmlns:a16="http://schemas.microsoft.com/office/drawing/2014/main" id="{0495DE10-E183-4C02-9B41-2A3489A23A2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7582" y="5486400"/>
            <a:ext cx="1705207" cy="1196190"/>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descr="Hasil gambar untuk induk lele">
            <a:extLst>
              <a:ext uri="{FF2B5EF4-FFF2-40B4-BE49-F238E27FC236}">
                <a16:creationId xmlns:a16="http://schemas.microsoft.com/office/drawing/2014/main" id="{BE0EB41C-38F3-48D4-B9C0-75BB07E8558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39013" y="5486400"/>
            <a:ext cx="1634912" cy="12246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20827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lowchart: Process 11"/>
          <p:cNvSpPr/>
          <p:nvPr/>
        </p:nvSpPr>
        <p:spPr>
          <a:xfrm>
            <a:off x="6553192" y="323853"/>
            <a:ext cx="1357290" cy="403223"/>
          </a:xfrm>
          <a:prstGeom prst="flowChart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1200" dirty="0">
                <a:solidFill>
                  <a:schemeClr val="tx1"/>
                </a:solidFill>
                <a:latin typeface="Cambria" panose="02040503050406030204" pitchFamily="18" charset="0"/>
                <a:ea typeface="Cambria" panose="02040503050406030204" pitchFamily="18" charset="0"/>
              </a:rPr>
              <a:t>Standar Mutu</a:t>
            </a:r>
          </a:p>
        </p:txBody>
      </p:sp>
      <p:sp>
        <p:nvSpPr>
          <p:cNvPr id="13" name="Text Box 7"/>
          <p:cNvSpPr txBox="1">
            <a:spLocks noChangeArrowheads="1"/>
          </p:cNvSpPr>
          <p:nvPr/>
        </p:nvSpPr>
        <p:spPr bwMode="auto">
          <a:xfrm>
            <a:off x="4702393" y="421896"/>
            <a:ext cx="196401" cy="272576"/>
          </a:xfrm>
          <a:prstGeom prst="rect">
            <a:avLst/>
          </a:prstGeom>
          <a:noFill/>
          <a:ln w="12700">
            <a:noFill/>
            <a:miter lim="800000"/>
            <a:headEnd/>
            <a:tailEnd/>
          </a:ln>
        </p:spPr>
        <p:txBody>
          <a:bodyPr wrap="none" lIns="97219" tIns="48610" rIns="97219" bIns="48610">
            <a:spAutoFit/>
          </a:bodyPr>
          <a:lstStyle/>
          <a:p>
            <a:pPr algn="ctr" defTabSz="971550" eaLnBrk="0" hangingPunct="0"/>
            <a:endParaRPr lang="en-GB" sz="1700" baseline="2000">
              <a:solidFill>
                <a:srgbClr val="00CC00"/>
              </a:solidFill>
              <a:latin typeface="Bookman Old Style" pitchFamily="18" charset="0"/>
            </a:endParaRPr>
          </a:p>
        </p:txBody>
      </p:sp>
      <p:grpSp>
        <p:nvGrpSpPr>
          <p:cNvPr id="14" name="Group 17"/>
          <p:cNvGrpSpPr>
            <a:grpSpLocks/>
          </p:cNvGrpSpPr>
          <p:nvPr/>
        </p:nvGrpSpPr>
        <p:grpSpPr bwMode="auto">
          <a:xfrm>
            <a:off x="1524000" y="360000"/>
            <a:ext cx="9143992" cy="859200"/>
            <a:chOff x="720" y="1392"/>
            <a:chExt cx="4058" cy="480"/>
          </a:xfrm>
        </p:grpSpPr>
        <p:sp>
          <p:nvSpPr>
            <p:cNvPr id="15" name="AutoShape 4"/>
            <p:cNvSpPr>
              <a:spLocks noChangeArrowheads="1"/>
            </p:cNvSpPr>
            <p:nvPr/>
          </p:nvSpPr>
          <p:spPr bwMode="gray">
            <a:xfrm>
              <a:off x="720" y="1392"/>
              <a:ext cx="4058" cy="480"/>
            </a:xfrm>
            <a:prstGeom prst="roundRect">
              <a:avLst>
                <a:gd name="adj" fmla="val 17509"/>
              </a:avLst>
            </a:prstGeom>
            <a:solidFill>
              <a:schemeClr val="accent6">
                <a:lumMod val="60000"/>
                <a:lumOff val="40000"/>
              </a:schemeClr>
            </a:solidFill>
            <a:ln w="9525">
              <a:noFill/>
              <a:round/>
              <a:headEnd/>
              <a:tailEnd/>
            </a:ln>
            <a:effectLst/>
          </p:spPr>
          <p:txBody>
            <a:bodyPr wrap="none" anchor="ctr"/>
            <a:lstStyle/>
            <a:p>
              <a:pPr algn="ctr">
                <a:defRPr/>
              </a:pPr>
              <a:endParaRPr lang="id-ID"/>
            </a:p>
          </p:txBody>
        </p:sp>
        <p:grpSp>
          <p:nvGrpSpPr>
            <p:cNvPr id="16" name="Group 19"/>
            <p:cNvGrpSpPr>
              <a:grpSpLocks/>
            </p:cNvGrpSpPr>
            <p:nvPr/>
          </p:nvGrpSpPr>
          <p:grpSpPr bwMode="auto">
            <a:xfrm>
              <a:off x="730" y="1407"/>
              <a:ext cx="4043" cy="444"/>
              <a:chOff x="744" y="1407"/>
              <a:chExt cx="3988" cy="444"/>
            </a:xfrm>
          </p:grpSpPr>
          <p:sp>
            <p:nvSpPr>
              <p:cNvPr id="17" name="AutoShape 6"/>
              <p:cNvSpPr>
                <a:spLocks noChangeArrowheads="1"/>
              </p:cNvSpPr>
              <p:nvPr/>
            </p:nvSpPr>
            <p:spPr bwMode="gray">
              <a:xfrm>
                <a:off x="744" y="1736"/>
                <a:ext cx="3987" cy="115"/>
              </a:xfrm>
              <a:prstGeom prst="roundRect">
                <a:avLst>
                  <a:gd name="adj" fmla="val 50000"/>
                </a:avLst>
              </a:prstGeom>
              <a:gradFill rotWithShape="1">
                <a:gsLst>
                  <a:gs pos="0">
                    <a:schemeClr val="accent2">
                      <a:alpha val="0"/>
                    </a:schemeClr>
                  </a:gs>
                  <a:gs pos="100000">
                    <a:schemeClr val="accent2">
                      <a:gamma/>
                      <a:tint val="0"/>
                      <a:invGamma/>
                    </a:schemeClr>
                  </a:gs>
                </a:gsLst>
                <a:lin ang="5400000" scaled="1"/>
              </a:gradFill>
              <a:ln w="9525">
                <a:noFill/>
                <a:round/>
                <a:headEnd/>
                <a:tailEnd/>
              </a:ln>
              <a:effectLst/>
            </p:spPr>
            <p:txBody>
              <a:bodyPr wrap="none" anchor="ctr"/>
              <a:lstStyle/>
              <a:p>
                <a:pPr algn="ctr">
                  <a:defRPr/>
                </a:pPr>
                <a:endParaRPr lang="id-ID"/>
              </a:p>
            </p:txBody>
          </p:sp>
          <p:sp>
            <p:nvSpPr>
              <p:cNvPr id="18" name="AutoShape 7"/>
              <p:cNvSpPr>
                <a:spLocks noChangeArrowheads="1"/>
              </p:cNvSpPr>
              <p:nvPr/>
            </p:nvSpPr>
            <p:spPr bwMode="gray">
              <a:xfrm>
                <a:off x="744" y="1407"/>
                <a:ext cx="3987" cy="115"/>
              </a:xfrm>
              <a:prstGeom prst="roundRect">
                <a:avLst>
                  <a:gd name="adj" fmla="val 50000"/>
                </a:avLst>
              </a:prstGeom>
              <a:gradFill rotWithShape="1">
                <a:gsLst>
                  <a:gs pos="0">
                    <a:schemeClr val="accent2">
                      <a:gamma/>
                      <a:tint val="0"/>
                      <a:invGamma/>
                    </a:schemeClr>
                  </a:gs>
                  <a:gs pos="100000">
                    <a:schemeClr val="accent2">
                      <a:alpha val="0"/>
                    </a:schemeClr>
                  </a:gs>
                </a:gsLst>
                <a:lin ang="5400000" scaled="1"/>
              </a:gradFill>
              <a:ln w="9525">
                <a:noFill/>
                <a:round/>
                <a:headEnd/>
                <a:tailEnd/>
              </a:ln>
              <a:effectLst/>
            </p:spPr>
            <p:txBody>
              <a:bodyPr wrap="none" anchor="ctr"/>
              <a:lstStyle/>
              <a:p>
                <a:pPr algn="ctr">
                  <a:defRPr/>
                </a:pPr>
                <a:endParaRPr lang="id-ID"/>
              </a:p>
            </p:txBody>
          </p:sp>
        </p:grpSp>
      </p:grpSp>
      <p:sp>
        <p:nvSpPr>
          <p:cNvPr id="20" name="Title 2"/>
          <p:cNvSpPr>
            <a:spLocks/>
          </p:cNvSpPr>
          <p:nvPr/>
        </p:nvSpPr>
        <p:spPr bwMode="gray">
          <a:xfrm>
            <a:off x="2362201" y="482026"/>
            <a:ext cx="7929563" cy="584775"/>
          </a:xfrm>
          <a:prstGeom prst="rect">
            <a:avLst/>
          </a:prstGeom>
          <a:noFill/>
          <a:ln w="9525">
            <a:noFill/>
            <a:miter lim="800000"/>
            <a:headEnd/>
            <a:tailEnd/>
          </a:ln>
          <a:effectLst>
            <a:outerShdw dist="28398" dir="1593903" algn="ctr" rotWithShape="0">
              <a:schemeClr val="bg1">
                <a:alpha val="50000"/>
              </a:schemeClr>
            </a:outerShdw>
          </a:effectLst>
        </p:spPr>
        <p:txBody>
          <a:bodyPr anchor="ctr"/>
          <a:lstStyle/>
          <a:p>
            <a:pPr>
              <a:defRPr/>
            </a:pPr>
            <a:r>
              <a:rPr lang="id-ID" sz="2800" dirty="0">
                <a:effectLst>
                  <a:outerShdw blurRad="38100" dist="38100" dir="2700000" algn="tl">
                    <a:srgbClr val="C0C0C0"/>
                  </a:outerShdw>
                </a:effectLst>
                <a:latin typeface="Britannic Bold" pitchFamily="34" charset="0"/>
              </a:rPr>
              <a:t>OPTIMALISASI SEKTOR PERIKANAN BUDIDAYA</a:t>
            </a:r>
          </a:p>
        </p:txBody>
      </p:sp>
      <p:sp>
        <p:nvSpPr>
          <p:cNvPr id="22" name="Rectangle 21">
            <a:extLst>
              <a:ext uri="{FF2B5EF4-FFF2-40B4-BE49-F238E27FC236}">
                <a16:creationId xmlns:a16="http://schemas.microsoft.com/office/drawing/2014/main" id="{90E0F2D7-3211-48DE-8950-98BA72034970}"/>
              </a:ext>
            </a:extLst>
          </p:cNvPr>
          <p:cNvSpPr/>
          <p:nvPr/>
        </p:nvSpPr>
        <p:spPr>
          <a:xfrm>
            <a:off x="1676400" y="457201"/>
            <a:ext cx="492311" cy="646331"/>
          </a:xfrm>
          <a:prstGeom prst="rect">
            <a:avLst/>
          </a:prstGeom>
          <a:gradFill>
            <a:gsLst>
              <a:gs pos="0">
                <a:schemeClr val="bg1">
                  <a:lumMod val="95000"/>
                  <a:lumOff val="5000"/>
                </a:schemeClr>
              </a:gs>
              <a:gs pos="100000">
                <a:schemeClr val="accent3">
                  <a:tint val="90000"/>
                  <a:alpha val="100000"/>
                  <a:satMod val="200000"/>
                </a:schemeClr>
              </a:gs>
            </a:gsLst>
            <a:path path="circle">
              <a:fillToRect l="100000" t="100000" r="100000" b="100000"/>
            </a:path>
          </a:gradFill>
          <a:effectLst>
            <a:outerShdw blurRad="76200" dir="18900000" sy="23000" kx="-1200000" algn="bl" rotWithShape="0">
              <a:prstClr val="black">
                <a:alpha val="20000"/>
              </a:prstClr>
            </a:outerShdw>
          </a:effectLst>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defRPr/>
            </a:pPr>
            <a:r>
              <a:rPr lang="id-ID" sz="3600" b="1" cap="all" dirty="0">
                <a:ln w="0"/>
                <a:solidFill>
                  <a:schemeClr val="tx2"/>
                </a:solidFill>
                <a:effectLst>
                  <a:outerShdw blurRad="50800" dist="38100" dir="13500000" algn="br" rotWithShape="0">
                    <a:prstClr val="black">
                      <a:alpha val="40000"/>
                    </a:prstClr>
                  </a:outerShdw>
                  <a:reflection blurRad="12700" stA="50000" endPos="50000" dist="5000" dir="5400000" sy="-100000" rotWithShape="0"/>
                </a:effectLst>
                <a:latin typeface="Arial Black" pitchFamily="34" charset="0"/>
              </a:rPr>
              <a:t>2</a:t>
            </a:r>
            <a:endParaRPr lang="en-US" sz="3600" b="1" cap="all" dirty="0">
              <a:ln w="0"/>
              <a:solidFill>
                <a:schemeClr val="tx2"/>
              </a:solidFill>
              <a:effectLst>
                <a:outerShdw blurRad="50800" dist="38100" dir="13500000" algn="br" rotWithShape="0">
                  <a:prstClr val="black">
                    <a:alpha val="40000"/>
                  </a:prstClr>
                </a:outerShdw>
                <a:reflection blurRad="12700" stA="50000" endPos="50000" dist="5000" dir="5400000" sy="-100000" rotWithShape="0"/>
              </a:effectLst>
              <a:latin typeface="Arial Black" pitchFamily="34" charset="0"/>
            </a:endParaRPr>
          </a:p>
        </p:txBody>
      </p:sp>
      <p:sp>
        <p:nvSpPr>
          <p:cNvPr id="19" name="TextBox 18">
            <a:extLst>
              <a:ext uri="{FF2B5EF4-FFF2-40B4-BE49-F238E27FC236}">
                <a16:creationId xmlns:a16="http://schemas.microsoft.com/office/drawing/2014/main" id="{C8F298AB-66EE-4B05-B27B-211B1FD20C80}"/>
              </a:ext>
            </a:extLst>
          </p:cNvPr>
          <p:cNvSpPr txBox="1"/>
          <p:nvPr/>
        </p:nvSpPr>
        <p:spPr>
          <a:xfrm>
            <a:off x="1676400" y="1367136"/>
            <a:ext cx="4114801" cy="461665"/>
          </a:xfrm>
          <a:prstGeom prst="rect">
            <a:avLst/>
          </a:prstGeom>
          <a:solidFill>
            <a:schemeClr val="bg2">
              <a:lumMod val="90000"/>
            </a:schemeClr>
          </a:solidFill>
        </p:spPr>
        <p:style>
          <a:lnRef idx="1">
            <a:schemeClr val="dk1"/>
          </a:lnRef>
          <a:fillRef idx="2">
            <a:schemeClr val="dk1"/>
          </a:fillRef>
          <a:effectRef idx="1">
            <a:schemeClr val="dk1"/>
          </a:effectRef>
          <a:fontRef idx="minor">
            <a:schemeClr val="dk1"/>
          </a:fontRef>
        </p:style>
        <p:txBody>
          <a:bodyPr wrap="square" rtlCol="0">
            <a:spAutoFit/>
          </a:bodyPr>
          <a:lstStyle/>
          <a:p>
            <a:r>
              <a:rPr lang="id-ID" sz="2400" b="1" dirty="0">
                <a:solidFill>
                  <a:srgbClr val="FF0000"/>
                </a:solidFill>
              </a:rPr>
              <a:t>OPTIMALISASI BUDIDAYA LELE</a:t>
            </a:r>
          </a:p>
        </p:txBody>
      </p:sp>
      <p:sp>
        <p:nvSpPr>
          <p:cNvPr id="23" name="TextBox 22">
            <a:extLst>
              <a:ext uri="{FF2B5EF4-FFF2-40B4-BE49-F238E27FC236}">
                <a16:creationId xmlns:a16="http://schemas.microsoft.com/office/drawing/2014/main" id="{039D9A79-D806-4E80-A1C0-F6DA1EDFE4BC}"/>
              </a:ext>
            </a:extLst>
          </p:cNvPr>
          <p:cNvSpPr txBox="1"/>
          <p:nvPr/>
        </p:nvSpPr>
        <p:spPr>
          <a:xfrm>
            <a:off x="1953836" y="2054053"/>
            <a:ext cx="8544910" cy="1477328"/>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marL="342900" indent="-342900" algn="just">
              <a:buFont typeface="+mj-lt"/>
              <a:buAutoNum type="arabicPeriod" startAt="2"/>
            </a:pPr>
            <a:r>
              <a:rPr lang="id-ID" dirty="0"/>
              <a:t>Membangun sentra-sentra pembesaran lele dan </a:t>
            </a:r>
            <a:r>
              <a:rPr lang="id-ID" dirty="0" err="1"/>
              <a:t>mengoptimalisasi</a:t>
            </a:r>
            <a:r>
              <a:rPr lang="id-ID" dirty="0"/>
              <a:t> kelompok dan pelaku usaha yang telah ada di 3 wilayah utama: </a:t>
            </a:r>
          </a:p>
          <a:p>
            <a:pPr marL="346075">
              <a:buFont typeface="Wingdings" panose="05000000000000000000" pitchFamily="2" charset="2"/>
              <a:buChar char="Ø"/>
              <a:tabLst>
                <a:tab pos="682625" algn="l"/>
              </a:tabLst>
            </a:pPr>
            <a:r>
              <a:rPr lang="id-ID" i="1" dirty="0">
                <a:solidFill>
                  <a:schemeClr val="tx1"/>
                </a:solidFill>
              </a:rPr>
              <a:t>	</a:t>
            </a:r>
            <a:r>
              <a:rPr lang="id-ID" dirty="0">
                <a:solidFill>
                  <a:schemeClr val="tx1"/>
                </a:solidFill>
              </a:rPr>
              <a:t>Wilayah Barat: Gerokgak, </a:t>
            </a:r>
            <a:r>
              <a:rPr lang="id-ID" dirty="0" err="1">
                <a:solidFill>
                  <a:schemeClr val="tx1"/>
                </a:solidFill>
              </a:rPr>
              <a:t>Seririt</a:t>
            </a:r>
            <a:r>
              <a:rPr lang="id-ID" dirty="0">
                <a:solidFill>
                  <a:schemeClr val="tx1"/>
                </a:solidFill>
              </a:rPr>
              <a:t>, </a:t>
            </a:r>
            <a:r>
              <a:rPr lang="id-ID" dirty="0" err="1">
                <a:solidFill>
                  <a:schemeClr val="tx1"/>
                </a:solidFill>
              </a:rPr>
              <a:t>Busungbiu</a:t>
            </a:r>
            <a:r>
              <a:rPr lang="id-ID" dirty="0">
                <a:solidFill>
                  <a:schemeClr val="tx1"/>
                </a:solidFill>
              </a:rPr>
              <a:t>.</a:t>
            </a:r>
          </a:p>
          <a:p>
            <a:pPr marL="682625" lvl="1" indent="-336550">
              <a:buFont typeface="Wingdings" panose="05000000000000000000" pitchFamily="2" charset="2"/>
              <a:buChar char="Ø"/>
              <a:tabLst>
                <a:tab pos="746125" algn="l"/>
              </a:tabLst>
            </a:pPr>
            <a:r>
              <a:rPr lang="id-ID" dirty="0">
                <a:solidFill>
                  <a:schemeClr val="tx1"/>
                </a:solidFill>
              </a:rPr>
              <a:t>Wilayah Tengah: Banjar, Buleleng, </a:t>
            </a:r>
            <a:r>
              <a:rPr lang="id-ID" dirty="0" err="1">
                <a:solidFill>
                  <a:schemeClr val="tx1"/>
                </a:solidFill>
              </a:rPr>
              <a:t>Sukasada</a:t>
            </a:r>
            <a:endParaRPr lang="id-ID" dirty="0">
              <a:solidFill>
                <a:schemeClr val="tx1"/>
              </a:solidFill>
            </a:endParaRPr>
          </a:p>
          <a:p>
            <a:pPr marL="682625" lvl="1" indent="-336550">
              <a:buFont typeface="Wingdings" panose="05000000000000000000" pitchFamily="2" charset="2"/>
              <a:buChar char="Ø"/>
              <a:tabLst>
                <a:tab pos="746125" algn="l"/>
              </a:tabLst>
            </a:pPr>
            <a:r>
              <a:rPr lang="id-ID" dirty="0">
                <a:solidFill>
                  <a:schemeClr val="tx1"/>
                </a:solidFill>
              </a:rPr>
              <a:t>Wilayah Timur: Sawan, </a:t>
            </a:r>
            <a:r>
              <a:rPr lang="id-ID" dirty="0" err="1">
                <a:solidFill>
                  <a:schemeClr val="tx1"/>
                </a:solidFill>
              </a:rPr>
              <a:t>Kubutambahan</a:t>
            </a:r>
            <a:r>
              <a:rPr lang="id-ID" dirty="0">
                <a:solidFill>
                  <a:schemeClr val="tx1"/>
                </a:solidFill>
              </a:rPr>
              <a:t>, Tejakula  </a:t>
            </a:r>
            <a:r>
              <a:rPr lang="id-ID" i="1" dirty="0">
                <a:solidFill>
                  <a:schemeClr val="tx1"/>
                </a:solidFill>
              </a:rPr>
              <a:t> </a:t>
            </a:r>
          </a:p>
        </p:txBody>
      </p:sp>
      <p:sp>
        <p:nvSpPr>
          <p:cNvPr id="24" name="TextBox 23">
            <a:extLst>
              <a:ext uri="{FF2B5EF4-FFF2-40B4-BE49-F238E27FC236}">
                <a16:creationId xmlns:a16="http://schemas.microsoft.com/office/drawing/2014/main" id="{52148200-2DA4-4011-B1CE-6AD001D16596}"/>
              </a:ext>
            </a:extLst>
          </p:cNvPr>
          <p:cNvSpPr txBox="1"/>
          <p:nvPr/>
        </p:nvSpPr>
        <p:spPr>
          <a:xfrm>
            <a:off x="2168710" y="4082022"/>
            <a:ext cx="8344262" cy="877163"/>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marL="346075" indent="-293688" algn="just">
              <a:buFont typeface="Wingdings" panose="05000000000000000000" pitchFamily="2" charset="2"/>
              <a:buChar char="Ø"/>
              <a:tabLst>
                <a:tab pos="346075" algn="l"/>
              </a:tabLst>
            </a:pPr>
            <a:r>
              <a:rPr lang="id-ID" sz="1700" dirty="0">
                <a:solidFill>
                  <a:schemeClr val="tx1"/>
                </a:solidFill>
              </a:rPr>
              <a:t>Beberapa kelompok telah mendapatkan bantuan sarana prasarana pembesaran berupa kolam </a:t>
            </a:r>
            <a:r>
              <a:rPr lang="id-ID" sz="1700" dirty="0" err="1">
                <a:solidFill>
                  <a:schemeClr val="tx1"/>
                </a:solidFill>
              </a:rPr>
              <a:t>bioflok</a:t>
            </a:r>
            <a:r>
              <a:rPr lang="id-ID" sz="1700" dirty="0">
                <a:solidFill>
                  <a:schemeClr val="tx1"/>
                </a:solidFill>
              </a:rPr>
              <a:t>, namun perlu ditambah dan </a:t>
            </a:r>
            <a:r>
              <a:rPr lang="id-ID" sz="1700" dirty="0" err="1">
                <a:solidFill>
                  <a:schemeClr val="tx1"/>
                </a:solidFill>
              </a:rPr>
              <a:t>dioptimalisasi</a:t>
            </a:r>
            <a:r>
              <a:rPr lang="id-ID" sz="1700" dirty="0">
                <a:solidFill>
                  <a:schemeClr val="tx1"/>
                </a:solidFill>
              </a:rPr>
              <a:t> terkait dengan teknologi pembesaran</a:t>
            </a:r>
            <a:endParaRPr lang="id-ID" sz="1700" i="1" dirty="0">
              <a:solidFill>
                <a:srgbClr val="FF0000"/>
              </a:solidFill>
            </a:endParaRPr>
          </a:p>
        </p:txBody>
      </p:sp>
      <p:sp>
        <p:nvSpPr>
          <p:cNvPr id="25" name="Arrow: Down 24">
            <a:extLst>
              <a:ext uri="{FF2B5EF4-FFF2-40B4-BE49-F238E27FC236}">
                <a16:creationId xmlns:a16="http://schemas.microsoft.com/office/drawing/2014/main" id="{2B2904D9-318A-4E94-8176-82249FC1C57D}"/>
              </a:ext>
            </a:extLst>
          </p:cNvPr>
          <p:cNvSpPr/>
          <p:nvPr/>
        </p:nvSpPr>
        <p:spPr>
          <a:xfrm>
            <a:off x="2244911" y="3772410"/>
            <a:ext cx="304800" cy="228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TextBox 25">
            <a:extLst>
              <a:ext uri="{FF2B5EF4-FFF2-40B4-BE49-F238E27FC236}">
                <a16:creationId xmlns:a16="http://schemas.microsoft.com/office/drawing/2014/main" id="{66D07B06-47B5-4EDB-97D8-1C2933516AF5}"/>
              </a:ext>
            </a:extLst>
          </p:cNvPr>
          <p:cNvSpPr txBox="1"/>
          <p:nvPr/>
        </p:nvSpPr>
        <p:spPr>
          <a:xfrm>
            <a:off x="2605885" y="3669268"/>
            <a:ext cx="1789914" cy="369332"/>
          </a:xfrm>
          <a:prstGeom prst="rect">
            <a:avLst/>
          </a:prstGeom>
          <a:noFill/>
        </p:spPr>
        <p:txBody>
          <a:bodyPr wrap="none" rtlCol="0">
            <a:spAutoFit/>
          </a:bodyPr>
          <a:lstStyle/>
          <a:p>
            <a:r>
              <a:rPr lang="id-ID" dirty="0"/>
              <a:t>Kondisi saat ini: </a:t>
            </a:r>
          </a:p>
        </p:txBody>
      </p:sp>
      <p:pic>
        <p:nvPicPr>
          <p:cNvPr id="5122" name="Picture 2" descr="Hasil gambar untuk kolam pembenihan lele">
            <a:extLst>
              <a:ext uri="{FF2B5EF4-FFF2-40B4-BE49-F238E27FC236}">
                <a16:creationId xmlns:a16="http://schemas.microsoft.com/office/drawing/2014/main" id="{79771873-FFE6-4DC5-BBB3-100C8C78037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147" t="17265" r="7147" b="18334"/>
          <a:stretch/>
        </p:blipFill>
        <p:spPr bwMode="auto">
          <a:xfrm>
            <a:off x="5002761" y="5029883"/>
            <a:ext cx="1985276" cy="1704714"/>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Gambar terkait">
            <a:extLst>
              <a:ext uri="{FF2B5EF4-FFF2-40B4-BE49-F238E27FC236}">
                <a16:creationId xmlns:a16="http://schemas.microsoft.com/office/drawing/2014/main" id="{624428AC-49AD-4BB9-88BA-53FBE669A9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52094" y="5023691"/>
            <a:ext cx="1710906" cy="1710906"/>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Hasil gambar untuk kolam bioflok">
            <a:extLst>
              <a:ext uri="{FF2B5EF4-FFF2-40B4-BE49-F238E27FC236}">
                <a16:creationId xmlns:a16="http://schemas.microsoft.com/office/drawing/2014/main" id="{87579FB4-4C09-4282-A261-7190B379FE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88402" y="5023691"/>
            <a:ext cx="3402907" cy="1701454"/>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Gambar terkait">
            <a:extLst>
              <a:ext uri="{FF2B5EF4-FFF2-40B4-BE49-F238E27FC236}">
                <a16:creationId xmlns:a16="http://schemas.microsoft.com/office/drawing/2014/main" id="{D668394A-3ACE-40E2-9BE9-81014C8BAFB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97733" y="5023692"/>
            <a:ext cx="1840943" cy="17109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94250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lowchart: Process 11"/>
          <p:cNvSpPr/>
          <p:nvPr/>
        </p:nvSpPr>
        <p:spPr>
          <a:xfrm>
            <a:off x="6553192" y="323853"/>
            <a:ext cx="1357290" cy="403223"/>
          </a:xfrm>
          <a:prstGeom prst="flowChart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1200" dirty="0">
                <a:solidFill>
                  <a:schemeClr val="tx1"/>
                </a:solidFill>
                <a:latin typeface="Cambria" panose="02040503050406030204" pitchFamily="18" charset="0"/>
                <a:ea typeface="Cambria" panose="02040503050406030204" pitchFamily="18" charset="0"/>
              </a:rPr>
              <a:t>Standar Mutu</a:t>
            </a:r>
          </a:p>
        </p:txBody>
      </p:sp>
      <p:sp>
        <p:nvSpPr>
          <p:cNvPr id="13" name="Text Box 7"/>
          <p:cNvSpPr txBox="1">
            <a:spLocks noChangeArrowheads="1"/>
          </p:cNvSpPr>
          <p:nvPr/>
        </p:nvSpPr>
        <p:spPr bwMode="auto">
          <a:xfrm>
            <a:off x="4702393" y="421896"/>
            <a:ext cx="196401" cy="272576"/>
          </a:xfrm>
          <a:prstGeom prst="rect">
            <a:avLst/>
          </a:prstGeom>
          <a:noFill/>
          <a:ln w="12700">
            <a:noFill/>
            <a:miter lim="800000"/>
            <a:headEnd/>
            <a:tailEnd/>
          </a:ln>
        </p:spPr>
        <p:txBody>
          <a:bodyPr wrap="none" lIns="97219" tIns="48610" rIns="97219" bIns="48610">
            <a:spAutoFit/>
          </a:bodyPr>
          <a:lstStyle/>
          <a:p>
            <a:pPr algn="ctr" defTabSz="971550" eaLnBrk="0" hangingPunct="0"/>
            <a:endParaRPr lang="en-GB" sz="1700" baseline="2000">
              <a:solidFill>
                <a:srgbClr val="00CC00"/>
              </a:solidFill>
              <a:latin typeface="Bookman Old Style" pitchFamily="18" charset="0"/>
            </a:endParaRPr>
          </a:p>
        </p:txBody>
      </p:sp>
      <p:grpSp>
        <p:nvGrpSpPr>
          <p:cNvPr id="14" name="Group 17"/>
          <p:cNvGrpSpPr>
            <a:grpSpLocks/>
          </p:cNvGrpSpPr>
          <p:nvPr/>
        </p:nvGrpSpPr>
        <p:grpSpPr bwMode="auto">
          <a:xfrm>
            <a:off x="1524000" y="360000"/>
            <a:ext cx="9143992" cy="859200"/>
            <a:chOff x="720" y="1392"/>
            <a:chExt cx="4058" cy="480"/>
          </a:xfrm>
        </p:grpSpPr>
        <p:sp>
          <p:nvSpPr>
            <p:cNvPr id="15" name="AutoShape 4"/>
            <p:cNvSpPr>
              <a:spLocks noChangeArrowheads="1"/>
            </p:cNvSpPr>
            <p:nvPr/>
          </p:nvSpPr>
          <p:spPr bwMode="gray">
            <a:xfrm>
              <a:off x="720" y="1392"/>
              <a:ext cx="4058" cy="480"/>
            </a:xfrm>
            <a:prstGeom prst="roundRect">
              <a:avLst>
                <a:gd name="adj" fmla="val 17509"/>
              </a:avLst>
            </a:prstGeom>
            <a:solidFill>
              <a:schemeClr val="accent6">
                <a:lumMod val="60000"/>
                <a:lumOff val="40000"/>
              </a:schemeClr>
            </a:solidFill>
            <a:ln w="9525">
              <a:noFill/>
              <a:round/>
              <a:headEnd/>
              <a:tailEnd/>
            </a:ln>
            <a:effectLst/>
          </p:spPr>
          <p:txBody>
            <a:bodyPr wrap="none" anchor="ctr"/>
            <a:lstStyle/>
            <a:p>
              <a:pPr algn="ctr">
                <a:defRPr/>
              </a:pPr>
              <a:endParaRPr lang="id-ID"/>
            </a:p>
          </p:txBody>
        </p:sp>
        <p:grpSp>
          <p:nvGrpSpPr>
            <p:cNvPr id="16" name="Group 19"/>
            <p:cNvGrpSpPr>
              <a:grpSpLocks/>
            </p:cNvGrpSpPr>
            <p:nvPr/>
          </p:nvGrpSpPr>
          <p:grpSpPr bwMode="auto">
            <a:xfrm>
              <a:off x="730" y="1407"/>
              <a:ext cx="4043" cy="444"/>
              <a:chOff x="744" y="1407"/>
              <a:chExt cx="3988" cy="444"/>
            </a:xfrm>
          </p:grpSpPr>
          <p:sp>
            <p:nvSpPr>
              <p:cNvPr id="17" name="AutoShape 6"/>
              <p:cNvSpPr>
                <a:spLocks noChangeArrowheads="1"/>
              </p:cNvSpPr>
              <p:nvPr/>
            </p:nvSpPr>
            <p:spPr bwMode="gray">
              <a:xfrm>
                <a:off x="744" y="1736"/>
                <a:ext cx="3987" cy="115"/>
              </a:xfrm>
              <a:prstGeom prst="roundRect">
                <a:avLst>
                  <a:gd name="adj" fmla="val 50000"/>
                </a:avLst>
              </a:prstGeom>
              <a:gradFill rotWithShape="1">
                <a:gsLst>
                  <a:gs pos="0">
                    <a:schemeClr val="accent2">
                      <a:alpha val="0"/>
                    </a:schemeClr>
                  </a:gs>
                  <a:gs pos="100000">
                    <a:schemeClr val="accent2">
                      <a:gamma/>
                      <a:tint val="0"/>
                      <a:invGamma/>
                    </a:schemeClr>
                  </a:gs>
                </a:gsLst>
                <a:lin ang="5400000" scaled="1"/>
              </a:gradFill>
              <a:ln w="9525">
                <a:noFill/>
                <a:round/>
                <a:headEnd/>
                <a:tailEnd/>
              </a:ln>
              <a:effectLst/>
            </p:spPr>
            <p:txBody>
              <a:bodyPr wrap="none" anchor="ctr"/>
              <a:lstStyle/>
              <a:p>
                <a:pPr algn="ctr">
                  <a:defRPr/>
                </a:pPr>
                <a:endParaRPr lang="id-ID"/>
              </a:p>
            </p:txBody>
          </p:sp>
          <p:sp>
            <p:nvSpPr>
              <p:cNvPr id="18" name="AutoShape 7"/>
              <p:cNvSpPr>
                <a:spLocks noChangeArrowheads="1"/>
              </p:cNvSpPr>
              <p:nvPr/>
            </p:nvSpPr>
            <p:spPr bwMode="gray">
              <a:xfrm>
                <a:off x="744" y="1407"/>
                <a:ext cx="3987" cy="115"/>
              </a:xfrm>
              <a:prstGeom prst="roundRect">
                <a:avLst>
                  <a:gd name="adj" fmla="val 50000"/>
                </a:avLst>
              </a:prstGeom>
              <a:gradFill rotWithShape="1">
                <a:gsLst>
                  <a:gs pos="0">
                    <a:schemeClr val="accent2">
                      <a:gamma/>
                      <a:tint val="0"/>
                      <a:invGamma/>
                    </a:schemeClr>
                  </a:gs>
                  <a:gs pos="100000">
                    <a:schemeClr val="accent2">
                      <a:alpha val="0"/>
                    </a:schemeClr>
                  </a:gs>
                </a:gsLst>
                <a:lin ang="5400000" scaled="1"/>
              </a:gradFill>
              <a:ln w="9525">
                <a:noFill/>
                <a:round/>
                <a:headEnd/>
                <a:tailEnd/>
              </a:ln>
              <a:effectLst/>
            </p:spPr>
            <p:txBody>
              <a:bodyPr wrap="none" anchor="ctr"/>
              <a:lstStyle/>
              <a:p>
                <a:pPr algn="ctr">
                  <a:defRPr/>
                </a:pPr>
                <a:endParaRPr lang="id-ID"/>
              </a:p>
            </p:txBody>
          </p:sp>
        </p:grpSp>
      </p:grpSp>
      <p:sp>
        <p:nvSpPr>
          <p:cNvPr id="20" name="Title 2"/>
          <p:cNvSpPr>
            <a:spLocks/>
          </p:cNvSpPr>
          <p:nvPr/>
        </p:nvSpPr>
        <p:spPr bwMode="gray">
          <a:xfrm>
            <a:off x="2362201" y="482026"/>
            <a:ext cx="7929563" cy="584775"/>
          </a:xfrm>
          <a:prstGeom prst="rect">
            <a:avLst/>
          </a:prstGeom>
          <a:noFill/>
          <a:ln w="9525">
            <a:noFill/>
            <a:miter lim="800000"/>
            <a:headEnd/>
            <a:tailEnd/>
          </a:ln>
          <a:effectLst>
            <a:outerShdw dist="28398" dir="1593903" algn="ctr" rotWithShape="0">
              <a:schemeClr val="bg1">
                <a:alpha val="50000"/>
              </a:schemeClr>
            </a:outerShdw>
          </a:effectLst>
        </p:spPr>
        <p:txBody>
          <a:bodyPr anchor="ctr"/>
          <a:lstStyle/>
          <a:p>
            <a:pPr>
              <a:defRPr/>
            </a:pPr>
            <a:r>
              <a:rPr lang="id-ID" sz="2800" dirty="0">
                <a:effectLst>
                  <a:outerShdw blurRad="38100" dist="38100" dir="2700000" algn="tl">
                    <a:srgbClr val="C0C0C0"/>
                  </a:outerShdw>
                </a:effectLst>
                <a:latin typeface="Britannic Bold" pitchFamily="34" charset="0"/>
              </a:rPr>
              <a:t>OPTIMALISASI PASAR, DAN PEMASARAN PRODUK PERIKANAN SERTA PENINGKATAN NILAI TAMBAH</a:t>
            </a:r>
          </a:p>
        </p:txBody>
      </p:sp>
      <p:sp>
        <p:nvSpPr>
          <p:cNvPr id="22" name="Rectangle 21">
            <a:extLst>
              <a:ext uri="{FF2B5EF4-FFF2-40B4-BE49-F238E27FC236}">
                <a16:creationId xmlns:a16="http://schemas.microsoft.com/office/drawing/2014/main" id="{90E0F2D7-3211-48DE-8950-98BA72034970}"/>
              </a:ext>
            </a:extLst>
          </p:cNvPr>
          <p:cNvSpPr/>
          <p:nvPr/>
        </p:nvSpPr>
        <p:spPr>
          <a:xfrm>
            <a:off x="1676400" y="457201"/>
            <a:ext cx="492311" cy="646331"/>
          </a:xfrm>
          <a:prstGeom prst="rect">
            <a:avLst/>
          </a:prstGeom>
          <a:gradFill>
            <a:gsLst>
              <a:gs pos="0">
                <a:schemeClr val="bg1">
                  <a:lumMod val="95000"/>
                  <a:lumOff val="5000"/>
                </a:schemeClr>
              </a:gs>
              <a:gs pos="100000">
                <a:schemeClr val="accent3">
                  <a:tint val="90000"/>
                  <a:alpha val="100000"/>
                  <a:satMod val="200000"/>
                </a:schemeClr>
              </a:gs>
            </a:gsLst>
            <a:path path="circle">
              <a:fillToRect l="100000" t="100000" r="100000" b="100000"/>
            </a:path>
          </a:gradFill>
          <a:effectLst>
            <a:outerShdw blurRad="76200" dir="18900000" sy="23000" kx="-1200000" algn="bl" rotWithShape="0">
              <a:prstClr val="black">
                <a:alpha val="20000"/>
              </a:prstClr>
            </a:outerShdw>
          </a:effectLst>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defRPr/>
            </a:pPr>
            <a:r>
              <a:rPr lang="id-ID" sz="3600" b="1" cap="all" dirty="0">
                <a:ln w="0"/>
                <a:solidFill>
                  <a:schemeClr val="tx2"/>
                </a:solidFill>
                <a:effectLst>
                  <a:outerShdw blurRad="50800" dist="38100" dir="13500000" algn="br" rotWithShape="0">
                    <a:prstClr val="black">
                      <a:alpha val="40000"/>
                    </a:prstClr>
                  </a:outerShdw>
                  <a:reflection blurRad="12700" stA="50000" endPos="50000" dist="5000" dir="5400000" sy="-100000" rotWithShape="0"/>
                </a:effectLst>
                <a:latin typeface="Arial Black" pitchFamily="34" charset="0"/>
              </a:rPr>
              <a:t>3</a:t>
            </a:r>
            <a:endParaRPr lang="en-US" sz="3600" b="1" cap="all" dirty="0">
              <a:ln w="0"/>
              <a:solidFill>
                <a:schemeClr val="tx2"/>
              </a:solidFill>
              <a:effectLst>
                <a:outerShdw blurRad="50800" dist="38100" dir="13500000" algn="br" rotWithShape="0">
                  <a:prstClr val="black">
                    <a:alpha val="40000"/>
                  </a:prstClr>
                </a:outerShdw>
                <a:reflection blurRad="12700" stA="50000" endPos="50000" dist="5000" dir="5400000" sy="-100000" rotWithShape="0"/>
              </a:effectLst>
              <a:latin typeface="Arial Black" pitchFamily="34" charset="0"/>
            </a:endParaRPr>
          </a:p>
        </p:txBody>
      </p:sp>
      <p:sp>
        <p:nvSpPr>
          <p:cNvPr id="2" name="TextBox 1">
            <a:extLst>
              <a:ext uri="{FF2B5EF4-FFF2-40B4-BE49-F238E27FC236}">
                <a16:creationId xmlns:a16="http://schemas.microsoft.com/office/drawing/2014/main" id="{6FADE949-D0EE-4EF9-8A27-4408781195F0}"/>
              </a:ext>
            </a:extLst>
          </p:cNvPr>
          <p:cNvSpPr txBox="1"/>
          <p:nvPr/>
        </p:nvSpPr>
        <p:spPr>
          <a:xfrm>
            <a:off x="707923" y="1524001"/>
            <a:ext cx="10943303" cy="4708981"/>
          </a:xfrm>
          <a:prstGeom prst="rect">
            <a:avLst/>
          </a:prstGeom>
          <a:noFill/>
        </p:spPr>
        <p:txBody>
          <a:bodyPr wrap="square" rtlCol="0">
            <a:spAutoFit/>
          </a:bodyPr>
          <a:lstStyle/>
          <a:p>
            <a:pPr algn="just"/>
            <a:r>
              <a:rPr lang="id-ID" sz="2000" dirty="0"/>
              <a:t>Pasar dan Pemasaran tentunya hal yang harus diperhatikan agar usaha perikanan di Buleleng dapat berjalan optimal.</a:t>
            </a:r>
          </a:p>
          <a:p>
            <a:pPr algn="just"/>
            <a:endParaRPr lang="id-ID" sz="2000" dirty="0"/>
          </a:p>
          <a:p>
            <a:pPr algn="just"/>
            <a:r>
              <a:rPr lang="id-ID" sz="2000" dirty="0"/>
              <a:t>Untuk pasar nila gelondongan tentunya tidak terlalu menjadi masalah, karena memang peluang pasar khususnya </a:t>
            </a:r>
            <a:r>
              <a:rPr lang="id-ID" sz="2000" dirty="0" err="1"/>
              <a:t>permintaah</a:t>
            </a:r>
            <a:r>
              <a:rPr lang="id-ID" sz="2000" dirty="0"/>
              <a:t> nila gelondongan dari Batur masih sangat terbuka lebar.</a:t>
            </a:r>
          </a:p>
          <a:p>
            <a:pPr algn="just"/>
            <a:endParaRPr lang="id-ID" sz="2000" dirty="0"/>
          </a:p>
          <a:p>
            <a:pPr algn="just"/>
            <a:r>
              <a:rPr lang="id-ID" sz="2000" dirty="0"/>
              <a:t>Namun tentunya </a:t>
            </a:r>
            <a:r>
              <a:rPr lang="id-ID" sz="2000" dirty="0" err="1"/>
              <a:t>kedepannya</a:t>
            </a:r>
            <a:r>
              <a:rPr lang="id-ID" sz="2000" dirty="0"/>
              <a:t> perlu diusahakan pasar-pasar lokal higienis untuk ikan-ikan konsumsi baik ikan air tawar (termasuk pasar ikan hidup) maupun ikan laut, yang seperti kita </a:t>
            </a:r>
            <a:r>
              <a:rPr lang="id-ID" sz="2000" dirty="0" err="1"/>
              <a:t>ketahui</a:t>
            </a:r>
            <a:r>
              <a:rPr lang="id-ID" sz="2000" dirty="0"/>
              <a:t>, di Buleleng hal ini belum tersedia dengan baik.</a:t>
            </a:r>
          </a:p>
          <a:p>
            <a:pPr algn="just"/>
            <a:endParaRPr lang="id-ID" sz="2000" dirty="0"/>
          </a:p>
          <a:p>
            <a:pPr algn="just"/>
            <a:r>
              <a:rPr lang="id-ID" sz="2000" dirty="0"/>
              <a:t>Upaya peningkatan nilai tambah berupa diversifikasi olahan ikan juga perlu untuk dioptimalkan tentunya juga menjadi bagian dari upaya </a:t>
            </a:r>
            <a:r>
              <a:rPr lang="id-ID" sz="2000" dirty="0" err="1"/>
              <a:t>meningktakan</a:t>
            </a:r>
            <a:r>
              <a:rPr lang="id-ID" sz="2000" dirty="0"/>
              <a:t> konsumsi ikan di masyarakat.</a:t>
            </a:r>
          </a:p>
          <a:p>
            <a:pPr algn="just"/>
            <a:endParaRPr lang="id-ID" sz="2000" dirty="0"/>
          </a:p>
          <a:p>
            <a:pPr algn="just"/>
            <a:r>
              <a:rPr lang="id-ID" sz="2000" dirty="0"/>
              <a:t>Produk-produk perikanan lainnya seperti kerajinan kerang dll juga tentunya harus tetap menjadi perhatian</a:t>
            </a:r>
          </a:p>
        </p:txBody>
      </p:sp>
    </p:spTree>
    <p:extLst>
      <p:ext uri="{BB962C8B-B14F-4D97-AF65-F5344CB8AC3E}">
        <p14:creationId xmlns:p14="http://schemas.microsoft.com/office/powerpoint/2010/main" val="361263893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lowchart: Process 11"/>
          <p:cNvSpPr/>
          <p:nvPr/>
        </p:nvSpPr>
        <p:spPr>
          <a:xfrm>
            <a:off x="6553192" y="152401"/>
            <a:ext cx="1357290" cy="403223"/>
          </a:xfrm>
          <a:prstGeom prst="flowChart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1200" dirty="0">
                <a:solidFill>
                  <a:schemeClr val="tx1"/>
                </a:solidFill>
                <a:latin typeface="Cambria" panose="02040503050406030204" pitchFamily="18" charset="0"/>
                <a:ea typeface="Cambria" panose="02040503050406030204" pitchFamily="18" charset="0"/>
              </a:rPr>
              <a:t>Standar Mutu</a:t>
            </a:r>
          </a:p>
        </p:txBody>
      </p:sp>
      <p:sp>
        <p:nvSpPr>
          <p:cNvPr id="13" name="Text Box 7"/>
          <p:cNvSpPr txBox="1">
            <a:spLocks noChangeArrowheads="1"/>
          </p:cNvSpPr>
          <p:nvPr/>
        </p:nvSpPr>
        <p:spPr bwMode="auto">
          <a:xfrm>
            <a:off x="4702393" y="250444"/>
            <a:ext cx="196401" cy="272576"/>
          </a:xfrm>
          <a:prstGeom prst="rect">
            <a:avLst/>
          </a:prstGeom>
          <a:noFill/>
          <a:ln w="12700">
            <a:noFill/>
            <a:miter lim="800000"/>
            <a:headEnd/>
            <a:tailEnd/>
          </a:ln>
        </p:spPr>
        <p:txBody>
          <a:bodyPr wrap="none" lIns="97219" tIns="48610" rIns="97219" bIns="48610">
            <a:spAutoFit/>
          </a:bodyPr>
          <a:lstStyle/>
          <a:p>
            <a:pPr algn="ctr" defTabSz="971550" eaLnBrk="0" hangingPunct="0"/>
            <a:endParaRPr lang="en-GB" sz="1700" baseline="2000">
              <a:solidFill>
                <a:srgbClr val="00CC00"/>
              </a:solidFill>
              <a:latin typeface="Bookman Old Style" pitchFamily="18" charset="0"/>
            </a:endParaRPr>
          </a:p>
        </p:txBody>
      </p:sp>
      <p:grpSp>
        <p:nvGrpSpPr>
          <p:cNvPr id="14" name="Group 17"/>
          <p:cNvGrpSpPr>
            <a:grpSpLocks/>
          </p:cNvGrpSpPr>
          <p:nvPr/>
        </p:nvGrpSpPr>
        <p:grpSpPr bwMode="auto">
          <a:xfrm>
            <a:off x="1524000" y="188548"/>
            <a:ext cx="9143992" cy="859200"/>
            <a:chOff x="720" y="1392"/>
            <a:chExt cx="4058" cy="480"/>
          </a:xfrm>
        </p:grpSpPr>
        <p:sp>
          <p:nvSpPr>
            <p:cNvPr id="15" name="AutoShape 4"/>
            <p:cNvSpPr>
              <a:spLocks noChangeArrowheads="1"/>
            </p:cNvSpPr>
            <p:nvPr/>
          </p:nvSpPr>
          <p:spPr bwMode="gray">
            <a:xfrm>
              <a:off x="720" y="1392"/>
              <a:ext cx="4058" cy="480"/>
            </a:xfrm>
            <a:prstGeom prst="roundRect">
              <a:avLst>
                <a:gd name="adj" fmla="val 17509"/>
              </a:avLst>
            </a:prstGeom>
            <a:solidFill>
              <a:schemeClr val="accent6">
                <a:lumMod val="60000"/>
                <a:lumOff val="40000"/>
              </a:schemeClr>
            </a:solidFill>
            <a:ln w="9525">
              <a:noFill/>
              <a:round/>
              <a:headEnd/>
              <a:tailEnd/>
            </a:ln>
            <a:effectLst/>
          </p:spPr>
          <p:txBody>
            <a:bodyPr wrap="none" anchor="ctr"/>
            <a:lstStyle/>
            <a:p>
              <a:pPr algn="ctr">
                <a:defRPr/>
              </a:pPr>
              <a:endParaRPr lang="id-ID"/>
            </a:p>
          </p:txBody>
        </p:sp>
        <p:grpSp>
          <p:nvGrpSpPr>
            <p:cNvPr id="16" name="Group 19"/>
            <p:cNvGrpSpPr>
              <a:grpSpLocks/>
            </p:cNvGrpSpPr>
            <p:nvPr/>
          </p:nvGrpSpPr>
          <p:grpSpPr bwMode="auto">
            <a:xfrm>
              <a:off x="730" y="1407"/>
              <a:ext cx="4043" cy="444"/>
              <a:chOff x="744" y="1407"/>
              <a:chExt cx="3988" cy="444"/>
            </a:xfrm>
          </p:grpSpPr>
          <p:sp>
            <p:nvSpPr>
              <p:cNvPr id="17" name="AutoShape 6"/>
              <p:cNvSpPr>
                <a:spLocks noChangeArrowheads="1"/>
              </p:cNvSpPr>
              <p:nvPr/>
            </p:nvSpPr>
            <p:spPr bwMode="gray">
              <a:xfrm>
                <a:off x="744" y="1736"/>
                <a:ext cx="3987" cy="115"/>
              </a:xfrm>
              <a:prstGeom prst="roundRect">
                <a:avLst>
                  <a:gd name="adj" fmla="val 50000"/>
                </a:avLst>
              </a:prstGeom>
              <a:gradFill rotWithShape="1">
                <a:gsLst>
                  <a:gs pos="0">
                    <a:schemeClr val="accent2">
                      <a:alpha val="0"/>
                    </a:schemeClr>
                  </a:gs>
                  <a:gs pos="100000">
                    <a:schemeClr val="accent2">
                      <a:gamma/>
                      <a:tint val="0"/>
                      <a:invGamma/>
                    </a:schemeClr>
                  </a:gs>
                </a:gsLst>
                <a:lin ang="5400000" scaled="1"/>
              </a:gradFill>
              <a:ln w="9525">
                <a:noFill/>
                <a:round/>
                <a:headEnd/>
                <a:tailEnd/>
              </a:ln>
              <a:effectLst/>
            </p:spPr>
            <p:txBody>
              <a:bodyPr wrap="none" anchor="ctr"/>
              <a:lstStyle/>
              <a:p>
                <a:pPr algn="ctr">
                  <a:defRPr/>
                </a:pPr>
                <a:endParaRPr lang="id-ID"/>
              </a:p>
            </p:txBody>
          </p:sp>
          <p:sp>
            <p:nvSpPr>
              <p:cNvPr id="18" name="AutoShape 7"/>
              <p:cNvSpPr>
                <a:spLocks noChangeArrowheads="1"/>
              </p:cNvSpPr>
              <p:nvPr/>
            </p:nvSpPr>
            <p:spPr bwMode="gray">
              <a:xfrm>
                <a:off x="744" y="1407"/>
                <a:ext cx="3987" cy="115"/>
              </a:xfrm>
              <a:prstGeom prst="roundRect">
                <a:avLst>
                  <a:gd name="adj" fmla="val 50000"/>
                </a:avLst>
              </a:prstGeom>
              <a:gradFill rotWithShape="1">
                <a:gsLst>
                  <a:gs pos="0">
                    <a:schemeClr val="accent2">
                      <a:gamma/>
                      <a:tint val="0"/>
                      <a:invGamma/>
                    </a:schemeClr>
                  </a:gs>
                  <a:gs pos="100000">
                    <a:schemeClr val="accent2">
                      <a:alpha val="0"/>
                    </a:schemeClr>
                  </a:gs>
                </a:gsLst>
                <a:lin ang="5400000" scaled="1"/>
              </a:gradFill>
              <a:ln w="9525">
                <a:noFill/>
                <a:round/>
                <a:headEnd/>
                <a:tailEnd/>
              </a:ln>
              <a:effectLst/>
            </p:spPr>
            <p:txBody>
              <a:bodyPr wrap="none" anchor="ctr"/>
              <a:lstStyle/>
              <a:p>
                <a:pPr algn="ctr">
                  <a:defRPr/>
                </a:pPr>
                <a:endParaRPr lang="id-ID"/>
              </a:p>
            </p:txBody>
          </p:sp>
        </p:grpSp>
      </p:grpSp>
      <p:sp>
        <p:nvSpPr>
          <p:cNvPr id="20" name="Title 2"/>
          <p:cNvSpPr>
            <a:spLocks/>
          </p:cNvSpPr>
          <p:nvPr/>
        </p:nvSpPr>
        <p:spPr bwMode="gray">
          <a:xfrm>
            <a:off x="2362201" y="310574"/>
            <a:ext cx="7929563" cy="584775"/>
          </a:xfrm>
          <a:prstGeom prst="rect">
            <a:avLst/>
          </a:prstGeom>
          <a:noFill/>
          <a:ln w="9525">
            <a:noFill/>
            <a:miter lim="800000"/>
            <a:headEnd/>
            <a:tailEnd/>
          </a:ln>
          <a:effectLst>
            <a:outerShdw dist="28398" dir="1593903" algn="ctr" rotWithShape="0">
              <a:schemeClr val="bg1">
                <a:alpha val="50000"/>
              </a:schemeClr>
            </a:outerShdw>
          </a:effectLst>
        </p:spPr>
        <p:txBody>
          <a:bodyPr anchor="ctr"/>
          <a:lstStyle/>
          <a:p>
            <a:pPr>
              <a:defRPr/>
            </a:pPr>
            <a:r>
              <a:rPr lang="id-ID" sz="2800" dirty="0">
                <a:effectLst>
                  <a:outerShdw blurRad="38100" dist="38100" dir="2700000" algn="tl">
                    <a:srgbClr val="C0C0C0"/>
                  </a:outerShdw>
                </a:effectLst>
                <a:latin typeface="Britannic Bold" pitchFamily="34" charset="0"/>
              </a:rPr>
              <a:t>PENINGKATAN KAPASITAS SDM PELAKU UTAMA PERIKANAN</a:t>
            </a:r>
          </a:p>
        </p:txBody>
      </p:sp>
      <p:sp>
        <p:nvSpPr>
          <p:cNvPr id="22" name="Rectangle 21">
            <a:extLst>
              <a:ext uri="{FF2B5EF4-FFF2-40B4-BE49-F238E27FC236}">
                <a16:creationId xmlns:a16="http://schemas.microsoft.com/office/drawing/2014/main" id="{90E0F2D7-3211-48DE-8950-98BA72034970}"/>
              </a:ext>
            </a:extLst>
          </p:cNvPr>
          <p:cNvSpPr/>
          <p:nvPr/>
        </p:nvSpPr>
        <p:spPr>
          <a:xfrm>
            <a:off x="1676400" y="285749"/>
            <a:ext cx="492311" cy="646331"/>
          </a:xfrm>
          <a:prstGeom prst="rect">
            <a:avLst/>
          </a:prstGeom>
          <a:gradFill>
            <a:gsLst>
              <a:gs pos="0">
                <a:schemeClr val="bg1">
                  <a:lumMod val="95000"/>
                  <a:lumOff val="5000"/>
                </a:schemeClr>
              </a:gs>
              <a:gs pos="100000">
                <a:schemeClr val="accent3">
                  <a:tint val="90000"/>
                  <a:alpha val="100000"/>
                  <a:satMod val="200000"/>
                </a:schemeClr>
              </a:gs>
            </a:gsLst>
            <a:path path="circle">
              <a:fillToRect l="100000" t="100000" r="100000" b="100000"/>
            </a:path>
          </a:gradFill>
          <a:effectLst>
            <a:outerShdw blurRad="76200" dir="18900000" sy="23000" kx="-1200000" algn="bl" rotWithShape="0">
              <a:prstClr val="black">
                <a:alpha val="20000"/>
              </a:prstClr>
            </a:outerShdw>
          </a:effectLst>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defRPr/>
            </a:pPr>
            <a:r>
              <a:rPr lang="id-ID" sz="3600" b="1" cap="all" dirty="0">
                <a:ln w="0"/>
                <a:solidFill>
                  <a:schemeClr val="tx2"/>
                </a:solidFill>
                <a:effectLst>
                  <a:outerShdw blurRad="50800" dist="38100" dir="13500000" algn="br" rotWithShape="0">
                    <a:prstClr val="black">
                      <a:alpha val="40000"/>
                    </a:prstClr>
                  </a:outerShdw>
                  <a:reflection blurRad="12700" stA="50000" endPos="50000" dist="5000" dir="5400000" sy="-100000" rotWithShape="0"/>
                </a:effectLst>
                <a:latin typeface="Arial Black" pitchFamily="34" charset="0"/>
              </a:rPr>
              <a:t>4</a:t>
            </a:r>
            <a:endParaRPr lang="en-US" sz="3600" b="1" cap="all" dirty="0">
              <a:ln w="0"/>
              <a:solidFill>
                <a:schemeClr val="tx2"/>
              </a:solidFill>
              <a:effectLst>
                <a:outerShdw blurRad="50800" dist="38100" dir="13500000" algn="br" rotWithShape="0">
                  <a:prstClr val="black">
                    <a:alpha val="40000"/>
                  </a:prstClr>
                </a:outerShdw>
                <a:reflection blurRad="12700" stA="50000" endPos="50000" dist="5000" dir="5400000" sy="-100000" rotWithShape="0"/>
              </a:effectLst>
              <a:latin typeface="Arial Black" pitchFamily="34" charset="0"/>
            </a:endParaRPr>
          </a:p>
        </p:txBody>
      </p:sp>
      <p:sp>
        <p:nvSpPr>
          <p:cNvPr id="2" name="TextBox 1">
            <a:extLst>
              <a:ext uri="{FF2B5EF4-FFF2-40B4-BE49-F238E27FC236}">
                <a16:creationId xmlns:a16="http://schemas.microsoft.com/office/drawing/2014/main" id="{6FADE949-D0EE-4EF9-8A27-4408781195F0}"/>
              </a:ext>
            </a:extLst>
          </p:cNvPr>
          <p:cNvSpPr txBox="1"/>
          <p:nvPr/>
        </p:nvSpPr>
        <p:spPr>
          <a:xfrm>
            <a:off x="501445" y="1187245"/>
            <a:ext cx="11312013" cy="3693319"/>
          </a:xfrm>
          <a:prstGeom prst="rect">
            <a:avLst/>
          </a:prstGeom>
          <a:noFill/>
        </p:spPr>
        <p:txBody>
          <a:bodyPr wrap="square" rtlCol="0">
            <a:spAutoFit/>
          </a:bodyPr>
          <a:lstStyle/>
          <a:p>
            <a:pPr algn="just"/>
            <a:r>
              <a:rPr lang="id-ID" dirty="0"/>
              <a:t>Peningkatan Kapasitas SDM pelaku utama perikanan tentunya hal yang penting segera dilaksanakan. Banyak kondisi </a:t>
            </a:r>
            <a:r>
              <a:rPr lang="id-ID" dirty="0" err="1"/>
              <a:t>dilapangan</a:t>
            </a:r>
            <a:r>
              <a:rPr lang="id-ID" dirty="0"/>
              <a:t> </a:t>
            </a:r>
            <a:r>
              <a:rPr lang="id-ID" dirty="0" err="1"/>
              <a:t>dimana</a:t>
            </a:r>
            <a:r>
              <a:rPr lang="id-ID" dirty="0"/>
              <a:t> pelaku perikanan gagal berusaha karena kapasitas khususnya teknis budidaya yang tidak dipahami secara baik.</a:t>
            </a:r>
          </a:p>
          <a:p>
            <a:pPr algn="just"/>
            <a:endParaRPr lang="id-ID" dirty="0"/>
          </a:p>
          <a:p>
            <a:pPr algn="just"/>
            <a:r>
              <a:rPr lang="id-ID" dirty="0"/>
              <a:t>Secara umum ada beberapa pelatihan yang penting untuk segera dilaksanakan, </a:t>
            </a:r>
            <a:r>
              <a:rPr lang="id-ID" dirty="0" err="1"/>
              <a:t>diantaranya</a:t>
            </a:r>
            <a:r>
              <a:rPr lang="id-ID" dirty="0"/>
              <a:t> adalah:</a:t>
            </a:r>
          </a:p>
          <a:p>
            <a:pPr marL="342900" indent="-342900" algn="just">
              <a:buAutoNum type="arabicPeriod"/>
            </a:pPr>
            <a:r>
              <a:rPr lang="id-ID" dirty="0"/>
              <a:t>Budidaya Lele, untuk budidaya lele pelatihan pembenihan, pembuatan pakan alami (</a:t>
            </a:r>
            <a:r>
              <a:rPr lang="id-ID" dirty="0" err="1"/>
              <a:t>daphnia</a:t>
            </a:r>
            <a:r>
              <a:rPr lang="id-ID" dirty="0"/>
              <a:t>, cacing sutera), pelatihan budidaya lele dengan </a:t>
            </a:r>
            <a:r>
              <a:rPr lang="id-ID" dirty="0" err="1"/>
              <a:t>bioflok</a:t>
            </a:r>
            <a:r>
              <a:rPr lang="id-ID" dirty="0"/>
              <a:t>.</a:t>
            </a:r>
          </a:p>
          <a:p>
            <a:pPr marL="342900" indent="-342900" algn="just">
              <a:buAutoNum type="arabicPeriod"/>
            </a:pPr>
            <a:r>
              <a:rPr lang="id-ID" dirty="0"/>
              <a:t>Budidaya Nila, secara umum teknologi budidaya nila tidaklah sulit dan telah dipahami oleh masyarakat, namun memang masih perlu dilakukan optimalisasi kembali.</a:t>
            </a:r>
          </a:p>
          <a:p>
            <a:pPr marL="342900" indent="-342900" algn="just">
              <a:buAutoNum type="arabicPeriod"/>
            </a:pPr>
            <a:r>
              <a:rPr lang="id-ID" dirty="0"/>
              <a:t>Pakan, pakan menjadi masalah tersendiri dalam budidaya ikan khususnya terkait dengan harga, oleh karena perlu dilakukan pelatihan pembuatan pakan mandiri oleh masyarakat sehingga diharapkan masyarakat dapat memproduksi pakan dengan kualitas setara dengan harga yang lebih terjangkau</a:t>
            </a:r>
          </a:p>
          <a:p>
            <a:pPr marL="342900" indent="-342900" algn="just">
              <a:buAutoNum type="arabicPeriod"/>
            </a:pPr>
            <a:r>
              <a:rPr lang="id-ID" dirty="0"/>
              <a:t>Pelatihan olahan hasil perikanan, dan manajemen bisnis perikanan tentunya juga hal perlu dilakukan.</a:t>
            </a:r>
          </a:p>
        </p:txBody>
      </p:sp>
      <p:sp>
        <p:nvSpPr>
          <p:cNvPr id="19" name="Rectangle 18">
            <a:extLst>
              <a:ext uri="{FF2B5EF4-FFF2-40B4-BE49-F238E27FC236}">
                <a16:creationId xmlns:a16="http://schemas.microsoft.com/office/drawing/2014/main" id="{8FACDAEE-7D5A-4755-89FF-BA6DDC412470}"/>
              </a:ext>
            </a:extLst>
          </p:cNvPr>
          <p:cNvSpPr/>
          <p:nvPr/>
        </p:nvSpPr>
        <p:spPr>
          <a:xfrm>
            <a:off x="1427773" y="5179145"/>
            <a:ext cx="9143991" cy="1323439"/>
          </a:xfrm>
          <a:prstGeom prst="rect">
            <a:avLst/>
          </a:prstGeom>
        </p:spPr>
        <p:txBody>
          <a:bodyPr wrap="square">
            <a:spAutoFit/>
          </a:bodyPr>
          <a:lstStyle/>
          <a:p>
            <a:pPr marL="285750" algn="ctr"/>
            <a:r>
              <a:rPr lang="id-ID" sz="1600" i="1" dirty="0">
                <a:solidFill>
                  <a:srgbClr val="FF0000"/>
                </a:solidFill>
              </a:rPr>
              <a:t>Sedari dulu, program </a:t>
            </a:r>
            <a:r>
              <a:rPr lang="id-ID" sz="1600" i="1" dirty="0" err="1">
                <a:solidFill>
                  <a:srgbClr val="FF0000"/>
                </a:solidFill>
              </a:rPr>
              <a:t>peningkatas</a:t>
            </a:r>
            <a:r>
              <a:rPr lang="id-ID" sz="1600" i="1" dirty="0">
                <a:solidFill>
                  <a:srgbClr val="FF0000"/>
                </a:solidFill>
              </a:rPr>
              <a:t> kapasitas belum dapat dilaksanakan secara optimal karena </a:t>
            </a:r>
            <a:r>
              <a:rPr lang="id-ID" sz="1600" i="1" dirty="0" err="1">
                <a:solidFill>
                  <a:srgbClr val="FF0000"/>
                </a:solidFill>
              </a:rPr>
              <a:t>keterbatasn</a:t>
            </a:r>
            <a:r>
              <a:rPr lang="id-ID" sz="1600" i="1" dirty="0">
                <a:solidFill>
                  <a:srgbClr val="FF0000"/>
                </a:solidFill>
              </a:rPr>
              <a:t> anggaran. Ditahun 2019, hanya dianggarkan 1 kali pelatihan di Dinas Perikanan yaitu pembenihan lele dan pembuatan pakan alami. </a:t>
            </a:r>
            <a:r>
              <a:rPr lang="id-ID" sz="1600" i="1" dirty="0" err="1">
                <a:solidFill>
                  <a:srgbClr val="FF0000"/>
                </a:solidFill>
              </a:rPr>
              <a:t>Kedepan</a:t>
            </a:r>
            <a:r>
              <a:rPr lang="id-ID" sz="1600" i="1" dirty="0">
                <a:solidFill>
                  <a:srgbClr val="FF0000"/>
                </a:solidFill>
              </a:rPr>
              <a:t> program ini perlu untuk </a:t>
            </a:r>
            <a:r>
              <a:rPr lang="id-ID" sz="1600" i="1" dirty="0" err="1">
                <a:solidFill>
                  <a:srgbClr val="FF0000"/>
                </a:solidFill>
              </a:rPr>
              <a:t>dioptimalisasi</a:t>
            </a:r>
            <a:r>
              <a:rPr lang="id-ID" sz="1600" i="1" dirty="0">
                <a:solidFill>
                  <a:srgbClr val="FF0000"/>
                </a:solidFill>
              </a:rPr>
              <a:t> termasuk dengan membentuk pusat-pusat pelatihan mandiri perikanan di Kab. Buleleng (pusat-pusat pelatihan yang diinisiasi oleh kelompok masyarakat namun </a:t>
            </a:r>
            <a:r>
              <a:rPr lang="id-ID" sz="1600" i="1" dirty="0" err="1">
                <a:solidFill>
                  <a:srgbClr val="FF0000"/>
                </a:solidFill>
              </a:rPr>
              <a:t>terstandarisasi</a:t>
            </a:r>
            <a:r>
              <a:rPr lang="id-ID" sz="1600" i="1" dirty="0">
                <a:solidFill>
                  <a:srgbClr val="FF0000"/>
                </a:solidFill>
              </a:rPr>
              <a:t>)</a:t>
            </a:r>
          </a:p>
        </p:txBody>
      </p:sp>
    </p:spTree>
    <p:extLst>
      <p:ext uri="{BB962C8B-B14F-4D97-AF65-F5344CB8AC3E}">
        <p14:creationId xmlns:p14="http://schemas.microsoft.com/office/powerpoint/2010/main" val="142013029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lowchart: Process 11"/>
          <p:cNvSpPr/>
          <p:nvPr/>
        </p:nvSpPr>
        <p:spPr>
          <a:xfrm>
            <a:off x="6553192" y="1"/>
            <a:ext cx="1357290" cy="403223"/>
          </a:xfrm>
          <a:prstGeom prst="flowChart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1200" dirty="0">
                <a:solidFill>
                  <a:schemeClr val="tx1"/>
                </a:solidFill>
                <a:latin typeface="Cambria" panose="02040503050406030204" pitchFamily="18" charset="0"/>
                <a:ea typeface="Cambria" panose="02040503050406030204" pitchFamily="18" charset="0"/>
              </a:rPr>
              <a:t>Standar Mutu</a:t>
            </a:r>
          </a:p>
        </p:txBody>
      </p:sp>
      <p:sp>
        <p:nvSpPr>
          <p:cNvPr id="13" name="Text Box 7"/>
          <p:cNvSpPr txBox="1">
            <a:spLocks noChangeArrowheads="1"/>
          </p:cNvSpPr>
          <p:nvPr/>
        </p:nvSpPr>
        <p:spPr bwMode="auto">
          <a:xfrm>
            <a:off x="4702393" y="98044"/>
            <a:ext cx="196401" cy="272576"/>
          </a:xfrm>
          <a:prstGeom prst="rect">
            <a:avLst/>
          </a:prstGeom>
          <a:noFill/>
          <a:ln w="12700">
            <a:noFill/>
            <a:miter lim="800000"/>
            <a:headEnd/>
            <a:tailEnd/>
          </a:ln>
        </p:spPr>
        <p:txBody>
          <a:bodyPr wrap="none" lIns="97219" tIns="48610" rIns="97219" bIns="48610">
            <a:spAutoFit/>
          </a:bodyPr>
          <a:lstStyle/>
          <a:p>
            <a:pPr algn="ctr" defTabSz="971550" eaLnBrk="0" hangingPunct="0"/>
            <a:endParaRPr lang="en-GB" sz="1700" baseline="2000">
              <a:solidFill>
                <a:srgbClr val="00CC00"/>
              </a:solidFill>
              <a:latin typeface="Bookman Old Style" pitchFamily="18" charset="0"/>
            </a:endParaRPr>
          </a:p>
        </p:txBody>
      </p:sp>
      <p:grpSp>
        <p:nvGrpSpPr>
          <p:cNvPr id="14" name="Group 17"/>
          <p:cNvGrpSpPr>
            <a:grpSpLocks/>
          </p:cNvGrpSpPr>
          <p:nvPr/>
        </p:nvGrpSpPr>
        <p:grpSpPr bwMode="auto">
          <a:xfrm>
            <a:off x="1524000" y="124636"/>
            <a:ext cx="9143992" cy="859200"/>
            <a:chOff x="720" y="1392"/>
            <a:chExt cx="4058" cy="480"/>
          </a:xfrm>
        </p:grpSpPr>
        <p:sp>
          <p:nvSpPr>
            <p:cNvPr id="15" name="AutoShape 4"/>
            <p:cNvSpPr>
              <a:spLocks noChangeArrowheads="1"/>
            </p:cNvSpPr>
            <p:nvPr/>
          </p:nvSpPr>
          <p:spPr bwMode="gray">
            <a:xfrm>
              <a:off x="720" y="1392"/>
              <a:ext cx="4058" cy="480"/>
            </a:xfrm>
            <a:prstGeom prst="roundRect">
              <a:avLst>
                <a:gd name="adj" fmla="val 17509"/>
              </a:avLst>
            </a:prstGeom>
            <a:solidFill>
              <a:schemeClr val="accent6">
                <a:lumMod val="60000"/>
                <a:lumOff val="40000"/>
              </a:schemeClr>
            </a:solidFill>
            <a:ln w="9525">
              <a:noFill/>
              <a:round/>
              <a:headEnd/>
              <a:tailEnd/>
            </a:ln>
            <a:effectLst/>
          </p:spPr>
          <p:txBody>
            <a:bodyPr wrap="none" anchor="ctr"/>
            <a:lstStyle/>
            <a:p>
              <a:pPr algn="ctr">
                <a:defRPr/>
              </a:pPr>
              <a:endParaRPr lang="id-ID"/>
            </a:p>
          </p:txBody>
        </p:sp>
        <p:grpSp>
          <p:nvGrpSpPr>
            <p:cNvPr id="16" name="Group 19"/>
            <p:cNvGrpSpPr>
              <a:grpSpLocks/>
            </p:cNvGrpSpPr>
            <p:nvPr/>
          </p:nvGrpSpPr>
          <p:grpSpPr bwMode="auto">
            <a:xfrm>
              <a:off x="730" y="1407"/>
              <a:ext cx="4043" cy="444"/>
              <a:chOff x="744" y="1407"/>
              <a:chExt cx="3988" cy="444"/>
            </a:xfrm>
          </p:grpSpPr>
          <p:sp>
            <p:nvSpPr>
              <p:cNvPr id="17" name="AutoShape 6"/>
              <p:cNvSpPr>
                <a:spLocks noChangeArrowheads="1"/>
              </p:cNvSpPr>
              <p:nvPr/>
            </p:nvSpPr>
            <p:spPr bwMode="gray">
              <a:xfrm>
                <a:off x="744" y="1736"/>
                <a:ext cx="3987" cy="115"/>
              </a:xfrm>
              <a:prstGeom prst="roundRect">
                <a:avLst>
                  <a:gd name="adj" fmla="val 50000"/>
                </a:avLst>
              </a:prstGeom>
              <a:gradFill rotWithShape="1">
                <a:gsLst>
                  <a:gs pos="0">
                    <a:schemeClr val="accent2">
                      <a:alpha val="0"/>
                    </a:schemeClr>
                  </a:gs>
                  <a:gs pos="100000">
                    <a:schemeClr val="accent2">
                      <a:gamma/>
                      <a:tint val="0"/>
                      <a:invGamma/>
                    </a:schemeClr>
                  </a:gs>
                </a:gsLst>
                <a:lin ang="5400000" scaled="1"/>
              </a:gradFill>
              <a:ln w="9525">
                <a:noFill/>
                <a:round/>
                <a:headEnd/>
                <a:tailEnd/>
              </a:ln>
              <a:effectLst/>
            </p:spPr>
            <p:txBody>
              <a:bodyPr wrap="none" anchor="ctr"/>
              <a:lstStyle/>
              <a:p>
                <a:pPr algn="ctr">
                  <a:defRPr/>
                </a:pPr>
                <a:endParaRPr lang="id-ID"/>
              </a:p>
            </p:txBody>
          </p:sp>
          <p:sp>
            <p:nvSpPr>
              <p:cNvPr id="18" name="AutoShape 7"/>
              <p:cNvSpPr>
                <a:spLocks noChangeArrowheads="1"/>
              </p:cNvSpPr>
              <p:nvPr/>
            </p:nvSpPr>
            <p:spPr bwMode="gray">
              <a:xfrm>
                <a:off x="744" y="1407"/>
                <a:ext cx="3987" cy="115"/>
              </a:xfrm>
              <a:prstGeom prst="roundRect">
                <a:avLst>
                  <a:gd name="adj" fmla="val 50000"/>
                </a:avLst>
              </a:prstGeom>
              <a:gradFill rotWithShape="1">
                <a:gsLst>
                  <a:gs pos="0">
                    <a:schemeClr val="accent2">
                      <a:gamma/>
                      <a:tint val="0"/>
                      <a:invGamma/>
                    </a:schemeClr>
                  </a:gs>
                  <a:gs pos="100000">
                    <a:schemeClr val="accent2">
                      <a:alpha val="0"/>
                    </a:schemeClr>
                  </a:gs>
                </a:gsLst>
                <a:lin ang="5400000" scaled="1"/>
              </a:gradFill>
              <a:ln w="9525">
                <a:noFill/>
                <a:round/>
                <a:headEnd/>
                <a:tailEnd/>
              </a:ln>
              <a:effectLst/>
            </p:spPr>
            <p:txBody>
              <a:bodyPr wrap="none" anchor="ctr"/>
              <a:lstStyle/>
              <a:p>
                <a:pPr algn="ctr">
                  <a:defRPr/>
                </a:pPr>
                <a:endParaRPr lang="id-ID"/>
              </a:p>
            </p:txBody>
          </p:sp>
        </p:grpSp>
      </p:grpSp>
      <p:sp>
        <p:nvSpPr>
          <p:cNvPr id="20" name="Title 2"/>
          <p:cNvSpPr>
            <a:spLocks/>
          </p:cNvSpPr>
          <p:nvPr/>
        </p:nvSpPr>
        <p:spPr bwMode="gray">
          <a:xfrm>
            <a:off x="2362201" y="246662"/>
            <a:ext cx="7929563" cy="584775"/>
          </a:xfrm>
          <a:prstGeom prst="rect">
            <a:avLst/>
          </a:prstGeom>
          <a:noFill/>
          <a:ln w="9525">
            <a:noFill/>
            <a:miter lim="800000"/>
            <a:headEnd/>
            <a:tailEnd/>
          </a:ln>
          <a:effectLst>
            <a:outerShdw dist="28398" dir="1593903" algn="ctr" rotWithShape="0">
              <a:schemeClr val="bg1">
                <a:alpha val="50000"/>
              </a:schemeClr>
            </a:outerShdw>
          </a:effectLst>
        </p:spPr>
        <p:txBody>
          <a:bodyPr anchor="ctr"/>
          <a:lstStyle/>
          <a:p>
            <a:pPr>
              <a:defRPr/>
            </a:pPr>
            <a:r>
              <a:rPr lang="id-ID" sz="2800" dirty="0">
                <a:effectLst>
                  <a:outerShdw blurRad="38100" dist="38100" dir="2700000" algn="tl">
                    <a:srgbClr val="C0C0C0"/>
                  </a:outerShdw>
                </a:effectLst>
                <a:latin typeface="Britannic Bold" pitchFamily="34" charset="0"/>
              </a:rPr>
              <a:t>OPTIMALISASI PERAN SELURUH STAKEHOLDER DALAM PEMBANGUNAN PERIKANAN</a:t>
            </a:r>
          </a:p>
        </p:txBody>
      </p:sp>
      <p:sp>
        <p:nvSpPr>
          <p:cNvPr id="22" name="Rectangle 21">
            <a:extLst>
              <a:ext uri="{FF2B5EF4-FFF2-40B4-BE49-F238E27FC236}">
                <a16:creationId xmlns:a16="http://schemas.microsoft.com/office/drawing/2014/main" id="{90E0F2D7-3211-48DE-8950-98BA72034970}"/>
              </a:ext>
            </a:extLst>
          </p:cNvPr>
          <p:cNvSpPr/>
          <p:nvPr/>
        </p:nvSpPr>
        <p:spPr>
          <a:xfrm>
            <a:off x="1676400" y="207089"/>
            <a:ext cx="492311" cy="646331"/>
          </a:xfrm>
          <a:prstGeom prst="rect">
            <a:avLst/>
          </a:prstGeom>
          <a:gradFill>
            <a:gsLst>
              <a:gs pos="0">
                <a:schemeClr val="bg1">
                  <a:lumMod val="95000"/>
                  <a:lumOff val="5000"/>
                </a:schemeClr>
              </a:gs>
              <a:gs pos="100000">
                <a:schemeClr val="accent3">
                  <a:tint val="90000"/>
                  <a:alpha val="100000"/>
                  <a:satMod val="200000"/>
                </a:schemeClr>
              </a:gs>
            </a:gsLst>
            <a:path path="circle">
              <a:fillToRect l="100000" t="100000" r="100000" b="100000"/>
            </a:path>
          </a:gradFill>
          <a:effectLst>
            <a:outerShdw blurRad="76200" dir="18900000" sy="23000" kx="-1200000" algn="bl" rotWithShape="0">
              <a:prstClr val="black">
                <a:alpha val="20000"/>
              </a:prstClr>
            </a:outerShdw>
          </a:effectLst>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defRPr/>
            </a:pPr>
            <a:r>
              <a:rPr lang="id-ID" sz="3600" b="1" cap="all" dirty="0">
                <a:ln w="0"/>
                <a:solidFill>
                  <a:schemeClr val="tx2"/>
                </a:solidFill>
                <a:effectLst>
                  <a:outerShdw blurRad="50800" dist="38100" dir="13500000" algn="br" rotWithShape="0">
                    <a:prstClr val="black">
                      <a:alpha val="40000"/>
                    </a:prstClr>
                  </a:outerShdw>
                  <a:reflection blurRad="12700" stA="50000" endPos="50000" dist="5000" dir="5400000" sy="-100000" rotWithShape="0"/>
                </a:effectLst>
                <a:latin typeface="Arial Black" pitchFamily="34" charset="0"/>
              </a:rPr>
              <a:t>5</a:t>
            </a:r>
            <a:endParaRPr lang="en-US" sz="3600" b="1" cap="all" dirty="0">
              <a:ln w="0"/>
              <a:solidFill>
                <a:schemeClr val="tx2"/>
              </a:solidFill>
              <a:effectLst>
                <a:outerShdw blurRad="50800" dist="38100" dir="13500000" algn="br" rotWithShape="0">
                  <a:prstClr val="black">
                    <a:alpha val="40000"/>
                  </a:prstClr>
                </a:outerShdw>
                <a:reflection blurRad="12700" stA="50000" endPos="50000" dist="5000" dir="5400000" sy="-100000" rotWithShape="0"/>
              </a:effectLst>
              <a:latin typeface="Arial Black" pitchFamily="34" charset="0"/>
            </a:endParaRPr>
          </a:p>
        </p:txBody>
      </p:sp>
      <p:sp>
        <p:nvSpPr>
          <p:cNvPr id="2" name="TextBox 1">
            <a:extLst>
              <a:ext uri="{FF2B5EF4-FFF2-40B4-BE49-F238E27FC236}">
                <a16:creationId xmlns:a16="http://schemas.microsoft.com/office/drawing/2014/main" id="{6FADE949-D0EE-4EF9-8A27-4408781195F0}"/>
              </a:ext>
            </a:extLst>
          </p:cNvPr>
          <p:cNvSpPr txBox="1"/>
          <p:nvPr/>
        </p:nvSpPr>
        <p:spPr>
          <a:xfrm>
            <a:off x="339213" y="1112122"/>
            <a:ext cx="11724967" cy="4585871"/>
          </a:xfrm>
          <a:prstGeom prst="rect">
            <a:avLst/>
          </a:prstGeom>
          <a:noFill/>
        </p:spPr>
        <p:txBody>
          <a:bodyPr wrap="square" rtlCol="0">
            <a:spAutoFit/>
          </a:bodyPr>
          <a:lstStyle/>
          <a:p>
            <a:pPr algn="just">
              <a:spcAft>
                <a:spcPts val="600"/>
              </a:spcAft>
            </a:pPr>
            <a:r>
              <a:rPr lang="id-ID" sz="1600" dirty="0"/>
              <a:t>Peran seluruh stakaholder dalam Pembangunan Perikanan Buleleng tentu sangat diperlukan dan oleh karenanya perlu di optimalisasi.  Stakeholder dalam pembangunan perikanan di Buleleng tentunya adalah dari Masyarakat khususnya pelaku perikanan yang tergabung dalam kelompok (KUB, Pokdakan, Poklahsar dll), swasta, perguruan tinggi dan pemerintah pusat, prop, kab, desa.</a:t>
            </a:r>
          </a:p>
          <a:p>
            <a:pPr marL="342900" indent="-342900" algn="just">
              <a:spcAft>
                <a:spcPts val="600"/>
              </a:spcAft>
              <a:buAutoNum type="arabicPeriod"/>
            </a:pPr>
            <a:r>
              <a:rPr lang="id-ID" sz="1600" dirty="0"/>
              <a:t>Khusus untuk pemerintah desa perlu diajak diskusi bersama terkait dengan pengembangan perikanan di Buleleng. Pemanfaatan </a:t>
            </a:r>
            <a:r>
              <a:rPr lang="id-ID" sz="1600" dirty="0" err="1"/>
              <a:t>APBDesa</a:t>
            </a:r>
            <a:r>
              <a:rPr lang="id-ID" sz="1600" dirty="0"/>
              <a:t> dalam pembangunan perikanan tentunya hal yang dapat dilakukan untuk mendorong pembangunan perikanan, terlebih lagi dengan adanya Badan Usaha Milik Desa. </a:t>
            </a:r>
            <a:r>
              <a:rPr lang="id-ID" sz="1600" dirty="0" err="1"/>
              <a:t>BUMDesa</a:t>
            </a:r>
            <a:r>
              <a:rPr lang="id-ID" sz="1600" dirty="0"/>
              <a:t> tentunya dapat mengelola usaha perikanan maupun menjadi bapak asuh dari masyarakat/ pelaku usaha perikanan, baik dari segi permodalan maupun membantu dalam hal pemasaran. </a:t>
            </a:r>
          </a:p>
          <a:p>
            <a:pPr marL="342900" indent="-342900" algn="just">
              <a:spcAft>
                <a:spcPts val="600"/>
              </a:spcAft>
              <a:buAutoNum type="arabicPeriod"/>
            </a:pPr>
            <a:r>
              <a:rPr lang="id-ID" sz="1600" dirty="0"/>
              <a:t>Dunia swasta -  telah ada beberapa pengusaha pembudidaya air tawar (nila) yang dapat dikatakan berhasil di Buleleng, namun dari aspek pemberdayaan masyarakat khususnya menjadi bapak asuh bagi para </a:t>
            </a:r>
            <a:r>
              <a:rPr lang="id-ID" sz="1600" dirty="0" err="1"/>
              <a:t>pembudaya</a:t>
            </a:r>
            <a:r>
              <a:rPr lang="id-ID" sz="1600" dirty="0"/>
              <a:t> skala kecil belum dilakukan. Dunia swasta sebenarnya dapat berperan menjadi bapak asuh dengan bergerak </a:t>
            </a:r>
            <a:r>
              <a:rPr lang="id-ID" sz="1600" dirty="0" err="1"/>
              <a:t>dipembenihan</a:t>
            </a:r>
            <a:r>
              <a:rPr lang="id-ID" sz="1600" dirty="0"/>
              <a:t>, kemudian pembesarannya dilakukan oleh masyarakat dengan bantuan benih dan pakan (pola </a:t>
            </a:r>
            <a:r>
              <a:rPr lang="id-ID" sz="1600" dirty="0" err="1"/>
              <a:t>kerjasamasa</a:t>
            </a:r>
            <a:r>
              <a:rPr lang="id-ID" sz="1600" dirty="0"/>
              <a:t>) dengan pengusaha</a:t>
            </a:r>
          </a:p>
          <a:p>
            <a:pPr marL="342900" indent="-342900" algn="just">
              <a:spcAft>
                <a:spcPts val="600"/>
              </a:spcAft>
              <a:buAutoNum type="arabicPeriod"/>
            </a:pPr>
            <a:r>
              <a:rPr lang="id-ID" sz="1600" dirty="0"/>
              <a:t>Perguruan Tinggi, saat ini telah ada jurusan Budiaya Perikanan di Undiksha Singaraja, namun memang perlu dioptimalisasi khususnya terkait dengan program-program pemberdayaan masyarakat oleh kampus, baik itu berupa pelatihan-pelatihan maupun demplot</a:t>
            </a:r>
          </a:p>
          <a:p>
            <a:pPr marL="342900" indent="-342900" algn="just">
              <a:spcAft>
                <a:spcPts val="600"/>
              </a:spcAft>
              <a:buAutoNum type="arabicPeriod"/>
            </a:pPr>
            <a:r>
              <a:rPr lang="id-ID" sz="1600" dirty="0"/>
              <a:t>Pemerintah Pusat dan Propinsi. Masukan dari Pemerintah Pusat dan Propinsi tentunya sangat dibutuhkan untuk sinergisnya pembangunan, terlebih lagi keterbatasan anggaran daerah menjadi faktor penghambat belum optilmalnya pembangunan. Oleh karenanya ke depan perlu dioptimaslisasi komunikasi dengan pusat dan propinsi sehingga lebih banyak lagi program pusat propinsi yang ke Buleleng. Peran anggota DPR-DPRD tentunya juga sangat dibutuhkan untuk menjembatani hal ini</a:t>
            </a:r>
          </a:p>
        </p:txBody>
      </p:sp>
      <p:sp>
        <p:nvSpPr>
          <p:cNvPr id="3" name="Rectangle 2">
            <a:extLst>
              <a:ext uri="{FF2B5EF4-FFF2-40B4-BE49-F238E27FC236}">
                <a16:creationId xmlns:a16="http://schemas.microsoft.com/office/drawing/2014/main" id="{306498AC-5B77-4BA9-966B-1AD2C7FC72AF}"/>
              </a:ext>
            </a:extLst>
          </p:cNvPr>
          <p:cNvSpPr/>
          <p:nvPr/>
        </p:nvSpPr>
        <p:spPr>
          <a:xfrm>
            <a:off x="1510450" y="5836760"/>
            <a:ext cx="9143991" cy="738664"/>
          </a:xfrm>
          <a:prstGeom prst="rect">
            <a:avLst/>
          </a:prstGeom>
        </p:spPr>
        <p:txBody>
          <a:bodyPr wrap="square">
            <a:spAutoFit/>
          </a:bodyPr>
          <a:lstStyle/>
          <a:p>
            <a:pPr marL="285750" algn="ctr"/>
            <a:r>
              <a:rPr lang="id-ID" sz="1400" i="1" dirty="0">
                <a:solidFill>
                  <a:srgbClr val="FF0000"/>
                </a:solidFill>
              </a:rPr>
              <a:t>Ditahun 2019, </a:t>
            </a:r>
            <a:r>
              <a:rPr lang="id-ID" sz="1400" i="1" dirty="0" err="1">
                <a:solidFill>
                  <a:srgbClr val="FF0000"/>
                </a:solidFill>
              </a:rPr>
              <a:t>dianggaran</a:t>
            </a:r>
            <a:r>
              <a:rPr lang="id-ID" sz="1400" i="1" dirty="0">
                <a:solidFill>
                  <a:srgbClr val="FF0000"/>
                </a:solidFill>
              </a:rPr>
              <a:t> induk Dinas Perikanan Kab. Buleleng sebenarnya direncanakan untuk melakukan temu mitra dengan seluruh </a:t>
            </a:r>
            <a:r>
              <a:rPr lang="id-ID" sz="1400" i="1" dirty="0" err="1">
                <a:solidFill>
                  <a:srgbClr val="FF0000"/>
                </a:solidFill>
              </a:rPr>
              <a:t>stakeholder</a:t>
            </a:r>
            <a:r>
              <a:rPr lang="id-ID" sz="1400" i="1" dirty="0">
                <a:solidFill>
                  <a:srgbClr val="FF0000"/>
                </a:solidFill>
              </a:rPr>
              <a:t>, untuk mendiskusikan hal-hal sebagaimana tersebut </a:t>
            </a:r>
            <a:r>
              <a:rPr lang="id-ID" sz="1400" i="1" dirty="0" err="1">
                <a:solidFill>
                  <a:srgbClr val="FF0000"/>
                </a:solidFill>
              </a:rPr>
              <a:t>diatas</a:t>
            </a:r>
            <a:r>
              <a:rPr lang="id-ID" sz="1400" i="1" dirty="0">
                <a:solidFill>
                  <a:srgbClr val="FF0000"/>
                </a:solidFill>
              </a:rPr>
              <a:t>, namun karena keterbatasan anggaran belum dapat dilaksanakan, direncanakan di anggaran perubahan 2019 dapat dilaksanakan</a:t>
            </a:r>
          </a:p>
        </p:txBody>
      </p:sp>
    </p:spTree>
    <p:extLst>
      <p:ext uri="{BB962C8B-B14F-4D97-AF65-F5344CB8AC3E}">
        <p14:creationId xmlns:p14="http://schemas.microsoft.com/office/powerpoint/2010/main" val="19334293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lowchart: Process 11"/>
          <p:cNvSpPr/>
          <p:nvPr/>
        </p:nvSpPr>
        <p:spPr>
          <a:xfrm>
            <a:off x="6553192" y="152401"/>
            <a:ext cx="1357290" cy="403223"/>
          </a:xfrm>
          <a:prstGeom prst="flowChart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1200" dirty="0">
                <a:solidFill>
                  <a:schemeClr val="tx1"/>
                </a:solidFill>
                <a:latin typeface="Cambria" panose="02040503050406030204" pitchFamily="18" charset="0"/>
                <a:ea typeface="Cambria" panose="02040503050406030204" pitchFamily="18" charset="0"/>
              </a:rPr>
              <a:t>Standar Mutu</a:t>
            </a:r>
          </a:p>
        </p:txBody>
      </p:sp>
      <p:sp>
        <p:nvSpPr>
          <p:cNvPr id="13" name="Text Box 7"/>
          <p:cNvSpPr txBox="1">
            <a:spLocks noChangeArrowheads="1"/>
          </p:cNvSpPr>
          <p:nvPr/>
        </p:nvSpPr>
        <p:spPr bwMode="auto">
          <a:xfrm>
            <a:off x="4702393" y="250444"/>
            <a:ext cx="196401" cy="272576"/>
          </a:xfrm>
          <a:prstGeom prst="rect">
            <a:avLst/>
          </a:prstGeom>
          <a:noFill/>
          <a:ln w="12700">
            <a:noFill/>
            <a:miter lim="800000"/>
            <a:headEnd/>
            <a:tailEnd/>
          </a:ln>
        </p:spPr>
        <p:txBody>
          <a:bodyPr wrap="none" lIns="97219" tIns="48610" rIns="97219" bIns="48610">
            <a:spAutoFit/>
          </a:bodyPr>
          <a:lstStyle/>
          <a:p>
            <a:pPr algn="ctr" defTabSz="971550" eaLnBrk="0" hangingPunct="0"/>
            <a:endParaRPr lang="en-GB" sz="1700" baseline="2000">
              <a:solidFill>
                <a:srgbClr val="00CC00"/>
              </a:solidFill>
              <a:latin typeface="Bookman Old Style" pitchFamily="18" charset="0"/>
            </a:endParaRPr>
          </a:p>
        </p:txBody>
      </p:sp>
      <p:grpSp>
        <p:nvGrpSpPr>
          <p:cNvPr id="14" name="Group 17"/>
          <p:cNvGrpSpPr>
            <a:grpSpLocks/>
          </p:cNvGrpSpPr>
          <p:nvPr/>
        </p:nvGrpSpPr>
        <p:grpSpPr bwMode="auto">
          <a:xfrm>
            <a:off x="1524000" y="188548"/>
            <a:ext cx="9143992" cy="859200"/>
            <a:chOff x="720" y="1392"/>
            <a:chExt cx="4058" cy="480"/>
          </a:xfrm>
        </p:grpSpPr>
        <p:sp>
          <p:nvSpPr>
            <p:cNvPr id="15" name="AutoShape 4"/>
            <p:cNvSpPr>
              <a:spLocks noChangeArrowheads="1"/>
            </p:cNvSpPr>
            <p:nvPr/>
          </p:nvSpPr>
          <p:spPr bwMode="gray">
            <a:xfrm>
              <a:off x="720" y="1392"/>
              <a:ext cx="4058" cy="480"/>
            </a:xfrm>
            <a:prstGeom prst="roundRect">
              <a:avLst>
                <a:gd name="adj" fmla="val 17509"/>
              </a:avLst>
            </a:prstGeom>
            <a:solidFill>
              <a:schemeClr val="accent6">
                <a:lumMod val="60000"/>
                <a:lumOff val="40000"/>
              </a:schemeClr>
            </a:solidFill>
            <a:ln w="9525">
              <a:noFill/>
              <a:round/>
              <a:headEnd/>
              <a:tailEnd/>
            </a:ln>
            <a:effectLst/>
          </p:spPr>
          <p:txBody>
            <a:bodyPr wrap="none" anchor="ctr"/>
            <a:lstStyle/>
            <a:p>
              <a:pPr algn="ctr">
                <a:defRPr/>
              </a:pPr>
              <a:endParaRPr lang="id-ID"/>
            </a:p>
          </p:txBody>
        </p:sp>
        <p:grpSp>
          <p:nvGrpSpPr>
            <p:cNvPr id="16" name="Group 19"/>
            <p:cNvGrpSpPr>
              <a:grpSpLocks/>
            </p:cNvGrpSpPr>
            <p:nvPr/>
          </p:nvGrpSpPr>
          <p:grpSpPr bwMode="auto">
            <a:xfrm>
              <a:off x="730" y="1407"/>
              <a:ext cx="4043" cy="444"/>
              <a:chOff x="744" y="1407"/>
              <a:chExt cx="3988" cy="444"/>
            </a:xfrm>
          </p:grpSpPr>
          <p:sp>
            <p:nvSpPr>
              <p:cNvPr id="17" name="AutoShape 6"/>
              <p:cNvSpPr>
                <a:spLocks noChangeArrowheads="1"/>
              </p:cNvSpPr>
              <p:nvPr/>
            </p:nvSpPr>
            <p:spPr bwMode="gray">
              <a:xfrm>
                <a:off x="744" y="1736"/>
                <a:ext cx="3987" cy="115"/>
              </a:xfrm>
              <a:prstGeom prst="roundRect">
                <a:avLst>
                  <a:gd name="adj" fmla="val 50000"/>
                </a:avLst>
              </a:prstGeom>
              <a:gradFill rotWithShape="1">
                <a:gsLst>
                  <a:gs pos="0">
                    <a:schemeClr val="accent2">
                      <a:alpha val="0"/>
                    </a:schemeClr>
                  </a:gs>
                  <a:gs pos="100000">
                    <a:schemeClr val="accent2">
                      <a:gamma/>
                      <a:tint val="0"/>
                      <a:invGamma/>
                    </a:schemeClr>
                  </a:gs>
                </a:gsLst>
                <a:lin ang="5400000" scaled="1"/>
              </a:gradFill>
              <a:ln w="9525">
                <a:noFill/>
                <a:round/>
                <a:headEnd/>
                <a:tailEnd/>
              </a:ln>
              <a:effectLst/>
            </p:spPr>
            <p:txBody>
              <a:bodyPr wrap="none" anchor="ctr"/>
              <a:lstStyle/>
              <a:p>
                <a:pPr algn="ctr">
                  <a:defRPr/>
                </a:pPr>
                <a:endParaRPr lang="id-ID"/>
              </a:p>
            </p:txBody>
          </p:sp>
          <p:sp>
            <p:nvSpPr>
              <p:cNvPr id="18" name="AutoShape 7"/>
              <p:cNvSpPr>
                <a:spLocks noChangeArrowheads="1"/>
              </p:cNvSpPr>
              <p:nvPr/>
            </p:nvSpPr>
            <p:spPr bwMode="gray">
              <a:xfrm>
                <a:off x="744" y="1407"/>
                <a:ext cx="3987" cy="115"/>
              </a:xfrm>
              <a:prstGeom prst="roundRect">
                <a:avLst>
                  <a:gd name="adj" fmla="val 50000"/>
                </a:avLst>
              </a:prstGeom>
              <a:gradFill rotWithShape="1">
                <a:gsLst>
                  <a:gs pos="0">
                    <a:schemeClr val="accent2">
                      <a:gamma/>
                      <a:tint val="0"/>
                      <a:invGamma/>
                    </a:schemeClr>
                  </a:gs>
                  <a:gs pos="100000">
                    <a:schemeClr val="accent2">
                      <a:alpha val="0"/>
                    </a:schemeClr>
                  </a:gs>
                </a:gsLst>
                <a:lin ang="5400000" scaled="1"/>
              </a:gradFill>
              <a:ln w="9525">
                <a:noFill/>
                <a:round/>
                <a:headEnd/>
                <a:tailEnd/>
              </a:ln>
              <a:effectLst/>
            </p:spPr>
            <p:txBody>
              <a:bodyPr wrap="none" anchor="ctr"/>
              <a:lstStyle/>
              <a:p>
                <a:pPr algn="ctr">
                  <a:defRPr/>
                </a:pPr>
                <a:endParaRPr lang="id-ID"/>
              </a:p>
            </p:txBody>
          </p:sp>
        </p:grpSp>
      </p:grpSp>
      <p:sp>
        <p:nvSpPr>
          <p:cNvPr id="20" name="Title 2"/>
          <p:cNvSpPr>
            <a:spLocks/>
          </p:cNvSpPr>
          <p:nvPr/>
        </p:nvSpPr>
        <p:spPr bwMode="gray">
          <a:xfrm>
            <a:off x="2362201" y="310574"/>
            <a:ext cx="7929563" cy="584775"/>
          </a:xfrm>
          <a:prstGeom prst="rect">
            <a:avLst/>
          </a:prstGeom>
          <a:noFill/>
          <a:ln w="9525">
            <a:noFill/>
            <a:miter lim="800000"/>
            <a:headEnd/>
            <a:tailEnd/>
          </a:ln>
          <a:effectLst>
            <a:outerShdw dist="28398" dir="1593903" algn="ctr" rotWithShape="0">
              <a:schemeClr val="bg1">
                <a:alpha val="50000"/>
              </a:schemeClr>
            </a:outerShdw>
          </a:effectLst>
        </p:spPr>
        <p:txBody>
          <a:bodyPr anchor="ctr"/>
          <a:lstStyle/>
          <a:p>
            <a:pPr>
              <a:defRPr/>
            </a:pPr>
            <a:r>
              <a:rPr lang="id-ID" sz="2800" dirty="0">
                <a:effectLst>
                  <a:outerShdw blurRad="38100" dist="38100" dir="2700000" algn="tl">
                    <a:srgbClr val="C0C0C0"/>
                  </a:outerShdw>
                </a:effectLst>
                <a:latin typeface="Britannic Bold" pitchFamily="34" charset="0"/>
              </a:rPr>
              <a:t>PENUTUP</a:t>
            </a:r>
          </a:p>
        </p:txBody>
      </p:sp>
      <p:pic>
        <p:nvPicPr>
          <p:cNvPr id="21" name="Picture 29" descr="1">
            <a:extLst>
              <a:ext uri="{FF2B5EF4-FFF2-40B4-BE49-F238E27FC236}">
                <a16:creationId xmlns:a16="http://schemas.microsoft.com/office/drawing/2014/main" id="{11179150-07DC-4DBD-ADED-8B43046940D9}"/>
              </a:ext>
            </a:extLst>
          </p:cNvPr>
          <p:cNvPicPr>
            <a:picLocks noChangeAspect="1" noChangeArrowheads="1"/>
          </p:cNvPicPr>
          <p:nvPr/>
        </p:nvPicPr>
        <p:blipFill>
          <a:blip r:embed="rId2">
            <a:lum bright="-6000" contrast="24000"/>
          </a:blip>
          <a:srcRect l="42606" t="64474" r="19473"/>
          <a:stretch>
            <a:fillRect/>
          </a:stretch>
        </p:blipFill>
        <p:spPr bwMode="auto">
          <a:xfrm>
            <a:off x="1371601" y="331788"/>
            <a:ext cx="792163" cy="811212"/>
          </a:xfrm>
          <a:prstGeom prst="rect">
            <a:avLst/>
          </a:prstGeom>
          <a:noFill/>
          <a:ln w="9525">
            <a:noFill/>
            <a:miter lim="800000"/>
            <a:headEnd/>
            <a:tailEnd/>
          </a:ln>
        </p:spPr>
      </p:pic>
      <p:pic>
        <p:nvPicPr>
          <p:cNvPr id="23" name="Picture 10" descr="Image result for GARAM piramid">
            <a:extLst>
              <a:ext uri="{FF2B5EF4-FFF2-40B4-BE49-F238E27FC236}">
                <a16:creationId xmlns:a16="http://schemas.microsoft.com/office/drawing/2014/main" id="{BADA69A8-BA51-4F21-901B-9CAFC7CB733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2783" b="14802"/>
          <a:stretch/>
        </p:blipFill>
        <p:spPr bwMode="auto">
          <a:xfrm>
            <a:off x="7163463" y="4881654"/>
            <a:ext cx="3347928" cy="181830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4" name="Picture 8" descr="Image result for GARAM piramid">
            <a:extLst>
              <a:ext uri="{FF2B5EF4-FFF2-40B4-BE49-F238E27FC236}">
                <a16:creationId xmlns:a16="http://schemas.microsoft.com/office/drawing/2014/main" id="{4C3992AD-B78C-4FD0-8D81-577E7B972E7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5135" b="9551"/>
          <a:stretch/>
        </p:blipFill>
        <p:spPr bwMode="auto">
          <a:xfrm>
            <a:off x="1712543" y="4887294"/>
            <a:ext cx="2429459" cy="181830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94912484-BE78-4A8C-9A9C-AA27F3E1727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11997" y="5003120"/>
            <a:ext cx="2457840" cy="1666332"/>
          </a:xfrm>
          <a:prstGeom prst="rect">
            <a:avLst/>
          </a:prstGeom>
          <a:ln>
            <a:noFill/>
          </a:ln>
          <a:effectLst>
            <a:outerShdw blurRad="292100" dist="139700" dir="2700000" algn="tl" rotWithShape="0">
              <a:srgbClr val="333333">
                <a:alpha val="65000"/>
              </a:srgbClr>
            </a:outerShdw>
          </a:effectLst>
        </p:spPr>
      </p:pic>
      <p:pic>
        <p:nvPicPr>
          <p:cNvPr id="8194" name="Picture 2" descr="Hasil gambar untuk benih kerapu">
            <a:extLst>
              <a:ext uri="{FF2B5EF4-FFF2-40B4-BE49-F238E27FC236}">
                <a16:creationId xmlns:a16="http://schemas.microsoft.com/office/drawing/2014/main" id="{19EB01F2-8945-4E92-8075-2F0930AD1E8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40723" y="887535"/>
            <a:ext cx="2466975" cy="184785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asil gambar untuk benih bandeng">
            <a:extLst>
              <a:ext uri="{FF2B5EF4-FFF2-40B4-BE49-F238E27FC236}">
                <a16:creationId xmlns:a16="http://schemas.microsoft.com/office/drawing/2014/main" id="{80C8E0E6-3A82-455B-9AF2-2EBF362C0DB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040723" y="2887786"/>
            <a:ext cx="2466975" cy="1850231"/>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1DEB5293-8145-4291-9AA6-E3A77431AD01}"/>
              </a:ext>
            </a:extLst>
          </p:cNvPr>
          <p:cNvSpPr txBox="1"/>
          <p:nvPr/>
        </p:nvSpPr>
        <p:spPr>
          <a:xfrm>
            <a:off x="1712542" y="1256882"/>
            <a:ext cx="5540292" cy="3477875"/>
          </a:xfrm>
          <a:prstGeom prst="rect">
            <a:avLst/>
          </a:prstGeom>
          <a:noFill/>
        </p:spPr>
        <p:txBody>
          <a:bodyPr wrap="square" rtlCol="0">
            <a:spAutoFit/>
          </a:bodyPr>
          <a:lstStyle/>
          <a:p>
            <a:pPr>
              <a:spcAft>
                <a:spcPts val="600"/>
              </a:spcAft>
            </a:pPr>
            <a:r>
              <a:rPr lang="id-ID" sz="2000" dirty="0"/>
              <a:t>Tentunya masih banyak program pembangunan perikanan yang masih belum dipaparkan namun masih menjadi </a:t>
            </a:r>
            <a:r>
              <a:rPr lang="id-ID" sz="2000" dirty="0" err="1"/>
              <a:t>tupoksi</a:t>
            </a:r>
            <a:r>
              <a:rPr lang="id-ID" sz="2000" dirty="0"/>
              <a:t> Dinas Perikanan dan harus terus dioptimalkan, yang </a:t>
            </a:r>
            <a:r>
              <a:rPr lang="id-ID" sz="2000" dirty="0" err="1"/>
              <a:t>diantaranya</a:t>
            </a:r>
            <a:r>
              <a:rPr lang="id-ID" sz="2000" dirty="0"/>
              <a:t>  adalah usaha garam rakyat, kegiatan pembenihan ikan laut yang usahanya masih dilaksanakan didarat seperti nener, kerapu, udang dll. Tentunya program yang telah ada perlu dilanjutkan dan dirancang program-program yang lebih inovatif baik itu berupa penataan kawasan maupun program lainnya. </a:t>
            </a:r>
          </a:p>
        </p:txBody>
      </p:sp>
      <p:pic>
        <p:nvPicPr>
          <p:cNvPr id="25" name="Picture 24">
            <a:extLst>
              <a:ext uri="{FF2B5EF4-FFF2-40B4-BE49-F238E27FC236}">
                <a16:creationId xmlns:a16="http://schemas.microsoft.com/office/drawing/2014/main" id="{5C415707-F075-4575-A5EB-B33DE6B6F98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010400" y="3723584"/>
            <a:ext cx="1219200" cy="1625600"/>
          </a:xfrm>
          <a:prstGeom prst="rect">
            <a:avLst/>
          </a:prstGeom>
        </p:spPr>
      </p:pic>
    </p:spTree>
    <p:extLst>
      <p:ext uri="{BB962C8B-B14F-4D97-AF65-F5344CB8AC3E}">
        <p14:creationId xmlns:p14="http://schemas.microsoft.com/office/powerpoint/2010/main" val="178499537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905001" y="2438401"/>
            <a:ext cx="8564880" cy="3041856"/>
          </a:xfrm>
          <a:prstGeom prst="rect">
            <a:avLst/>
          </a:prstGeom>
          <a:blipFill>
            <a:blip r:embed="rId2" cstate="print"/>
            <a:stretch>
              <a:fillRect/>
            </a:stretch>
          </a:blipFill>
        </p:spPr>
        <p:txBody>
          <a:bodyPr wrap="square" lIns="0" tIns="0" rIns="0" bIns="0" rtlCol="0"/>
          <a:lstStyle/>
          <a:p>
            <a:pPr defTabSz="808787">
              <a:defRPr/>
            </a:pPr>
            <a:endParaRPr sz="1592" dirty="0">
              <a:latin typeface="Calibri"/>
            </a:endParaRPr>
          </a:p>
        </p:txBody>
      </p:sp>
      <p:pic>
        <p:nvPicPr>
          <p:cNvPr id="16" name="Picture 15"/>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67801" y="779549"/>
            <a:ext cx="1207030" cy="1015685"/>
          </a:xfrm>
          <a:prstGeom prst="rect">
            <a:avLst/>
          </a:prstGeom>
          <a:ln>
            <a:noFill/>
          </a:ln>
          <a:effectLst>
            <a:outerShdw blurRad="292100" dist="139700" dir="2700000" algn="tl" rotWithShape="0">
              <a:srgbClr val="333333">
                <a:alpha val="65000"/>
              </a:srgbClr>
            </a:outerShdw>
          </a:effectLst>
        </p:spPr>
      </p:pic>
      <p:pic>
        <p:nvPicPr>
          <p:cNvPr id="14" name="Picture 2" descr="F:\2010817LOGO KKP brok.dkp.go.id.gif"/>
          <p:cNvPicPr>
            <a:picLocks noChangeAspect="1" noChangeArrowheads="1"/>
          </p:cNvPicPr>
          <p:nvPr/>
        </p:nvPicPr>
        <p:blipFill>
          <a:blip r:embed="rId4" cstate="print"/>
          <a:srcRect/>
          <a:stretch>
            <a:fillRect/>
          </a:stretch>
        </p:blipFill>
        <p:spPr bwMode="auto">
          <a:xfrm>
            <a:off x="7543801" y="544285"/>
            <a:ext cx="1515268" cy="1450989"/>
          </a:xfrm>
          <a:prstGeom prst="rect">
            <a:avLst/>
          </a:prstGeom>
          <a:ln>
            <a:noFill/>
          </a:ln>
          <a:effectLst>
            <a:outerShdw blurRad="292100" dist="139700" dir="2700000" algn="tl" rotWithShape="0">
              <a:srgbClr val="333333">
                <a:alpha val="65000"/>
              </a:srgbClr>
            </a:outerShdw>
          </a:effectLst>
        </p:spPr>
      </p:pic>
      <p:sp>
        <p:nvSpPr>
          <p:cNvPr id="13" name="object 13"/>
          <p:cNvSpPr txBox="1"/>
          <p:nvPr/>
        </p:nvSpPr>
        <p:spPr>
          <a:xfrm>
            <a:off x="3886200" y="3484602"/>
            <a:ext cx="6669952" cy="553998"/>
          </a:xfrm>
          <a:prstGeom prst="rect">
            <a:avLst/>
          </a:prstGeom>
        </p:spPr>
        <p:txBody>
          <a:bodyPr vert="horz" wrap="square" lIns="0" tIns="0" rIns="0" bIns="0" rtlCol="0">
            <a:spAutoFit/>
          </a:bodyPr>
          <a:lstStyle/>
          <a:p>
            <a:pPr marL="11233" marR="4493" algn="r" defTabSz="808787">
              <a:defRPr/>
            </a:pPr>
            <a:r>
              <a:rPr sz="3600" b="1" dirty="0">
                <a:solidFill>
                  <a:prstClr val="black"/>
                </a:solidFill>
                <a:latin typeface="Cambria"/>
                <a:cs typeface="Cambria"/>
              </a:rPr>
              <a:t>TERIMA KASIH</a:t>
            </a:r>
          </a:p>
        </p:txBody>
      </p:sp>
      <p:sp>
        <p:nvSpPr>
          <p:cNvPr id="23" name="object 12"/>
          <p:cNvSpPr/>
          <p:nvPr/>
        </p:nvSpPr>
        <p:spPr>
          <a:xfrm>
            <a:off x="3962401" y="4191365"/>
            <a:ext cx="6582995" cy="83706"/>
          </a:xfrm>
          <a:custGeom>
            <a:avLst/>
            <a:gdLst/>
            <a:ahLst/>
            <a:cxnLst/>
            <a:rect l="l" t="t" r="r" b="b"/>
            <a:pathLst>
              <a:path w="7528559" h="78104">
                <a:moveTo>
                  <a:pt x="0" y="77722"/>
                </a:moveTo>
                <a:lnTo>
                  <a:pt x="7528432" y="77722"/>
                </a:lnTo>
                <a:lnTo>
                  <a:pt x="7528432" y="0"/>
                </a:lnTo>
                <a:lnTo>
                  <a:pt x="0" y="0"/>
                </a:lnTo>
                <a:lnTo>
                  <a:pt x="0" y="77722"/>
                </a:lnTo>
                <a:close/>
              </a:path>
            </a:pathLst>
          </a:custGeom>
          <a:solidFill>
            <a:srgbClr val="244060"/>
          </a:solidFill>
        </p:spPr>
        <p:txBody>
          <a:bodyPr wrap="square" lIns="0" tIns="0" rIns="0" bIns="0" rtlCol="0"/>
          <a:lstStyle/>
          <a:p>
            <a:pPr defTabSz="808787">
              <a:defRPr/>
            </a:pPr>
            <a:endParaRPr sz="1592">
              <a:solidFill>
                <a:prstClr val="black"/>
              </a:solidFill>
              <a:latin typeface="Calibri"/>
            </a:endParaRPr>
          </a:p>
        </p:txBody>
      </p:sp>
      <p:sp>
        <p:nvSpPr>
          <p:cNvPr id="24" name="object 11"/>
          <p:cNvSpPr/>
          <p:nvPr/>
        </p:nvSpPr>
        <p:spPr>
          <a:xfrm>
            <a:off x="3962401" y="4059199"/>
            <a:ext cx="6582994" cy="81901"/>
          </a:xfrm>
          <a:custGeom>
            <a:avLst/>
            <a:gdLst/>
            <a:ahLst/>
            <a:cxnLst/>
            <a:rect l="l" t="t" r="r" b="b"/>
            <a:pathLst>
              <a:path w="7528559" h="78104">
                <a:moveTo>
                  <a:pt x="0" y="77722"/>
                </a:moveTo>
                <a:lnTo>
                  <a:pt x="7528432" y="77722"/>
                </a:lnTo>
                <a:lnTo>
                  <a:pt x="7528432" y="0"/>
                </a:lnTo>
                <a:lnTo>
                  <a:pt x="0" y="0"/>
                </a:lnTo>
                <a:lnTo>
                  <a:pt x="0" y="77722"/>
                </a:lnTo>
                <a:close/>
              </a:path>
            </a:pathLst>
          </a:custGeom>
          <a:solidFill>
            <a:srgbClr val="7E7E7E"/>
          </a:solidFill>
        </p:spPr>
        <p:txBody>
          <a:bodyPr wrap="square" lIns="0" tIns="0" rIns="0" bIns="0" rtlCol="0"/>
          <a:lstStyle/>
          <a:p>
            <a:pPr defTabSz="914400">
              <a:defRPr/>
            </a:pPr>
            <a:endParaRPr>
              <a:solidFill>
                <a:prstClr val="black"/>
              </a:solidFill>
              <a:latin typeface="Calibri"/>
            </a:endParaRPr>
          </a:p>
        </p:txBody>
      </p:sp>
      <p:pic>
        <p:nvPicPr>
          <p:cNvPr id="18" name="Picture 17" descr="C:\Users\Staf Ops\Pictures\II.jpg"/>
          <p:cNvPicPr>
            <a:picLocks noChangeAspect="1" noChangeArrowheads="1"/>
          </p:cNvPicPr>
          <p:nvPr/>
        </p:nvPicPr>
        <p:blipFill>
          <a:blip r:embed="rId5" cstate="print"/>
          <a:srcRect/>
          <a:stretch>
            <a:fillRect/>
          </a:stretch>
        </p:blipFill>
        <p:spPr bwMode="auto">
          <a:xfrm>
            <a:off x="6996247" y="5529725"/>
            <a:ext cx="1793353" cy="11618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8" name="Picture 2" descr="C:\Users\Staf Ops\Pictures\t lot.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247667" y="5530523"/>
            <a:ext cx="1748065" cy="1162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6" descr="https://www.korjo.com/getfile/66829b67-fda4-40bc-8ebb-adad92bfc88a/banner-bali_big.aspx"/>
          <p:cNvPicPr>
            <a:picLocks noChangeAspect="1" noChangeArrowheads="1"/>
          </p:cNvPicPr>
          <p:nvPr/>
        </p:nvPicPr>
        <p:blipFill>
          <a:blip r:embed="rId7" cstate="print">
            <a:extLst>
              <a:ext uri="{28A0092B-C50C-407E-A947-70E740481C1C}">
                <a14:useLocalDpi xmlns:a14="http://schemas.microsoft.com/office/drawing/2010/main" val="0"/>
              </a:ext>
            </a:extLst>
          </a:blip>
          <a:srcRect l="78477"/>
          <a:stretch>
            <a:fillRect/>
          </a:stretch>
        </p:blipFill>
        <p:spPr bwMode="auto">
          <a:xfrm>
            <a:off x="8775636" y="5527070"/>
            <a:ext cx="1892364" cy="1165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4" descr="bali-banner150.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530028" y="5530522"/>
            <a:ext cx="4184679" cy="1162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5972113" y="4384449"/>
            <a:ext cx="4572000" cy="923330"/>
          </a:xfrm>
          <a:prstGeom prst="rect">
            <a:avLst/>
          </a:prstGeom>
        </p:spPr>
        <p:txBody>
          <a:bodyPr>
            <a:spAutoFit/>
          </a:bodyPr>
          <a:lstStyle/>
          <a:p>
            <a:pPr algn="r" defTabSz="808787">
              <a:defRPr/>
            </a:pPr>
            <a:r>
              <a:rPr lang="en-US" dirty="0" err="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Dinas</a:t>
            </a:r>
            <a:r>
              <a:rPr lang="en-US"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dirty="0" err="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Perikanan</a:t>
            </a:r>
            <a:r>
              <a:rPr lang="en-US"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dirty="0" err="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Kab</a:t>
            </a:r>
            <a:r>
              <a:rPr lang="en-US"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Buleleng</a:t>
            </a:r>
          </a:p>
          <a:p>
            <a:pPr algn="r" defTabSz="808787">
              <a:defRPr/>
            </a:pPr>
            <a:r>
              <a:rPr lang="en-US" dirty="0" err="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Jln</a:t>
            </a:r>
            <a:r>
              <a:rPr lang="en-US"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dirty="0" err="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Kartini</a:t>
            </a:r>
            <a:r>
              <a:rPr lang="en-US"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No 4 Singaraja </a:t>
            </a:r>
          </a:p>
          <a:p>
            <a:pPr algn="r" defTabSz="808787">
              <a:defRPr/>
            </a:pPr>
            <a:r>
              <a:rPr lang="en-US"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0362 - 21440</a:t>
            </a:r>
          </a:p>
        </p:txBody>
      </p:sp>
      <p:sp>
        <p:nvSpPr>
          <p:cNvPr id="17" name="TextBox 16">
            <a:extLst>
              <a:ext uri="{FF2B5EF4-FFF2-40B4-BE49-F238E27FC236}">
                <a16:creationId xmlns:a16="http://schemas.microsoft.com/office/drawing/2014/main" id="{2003BAA9-CD7B-483E-98D0-76B458A0460B}"/>
              </a:ext>
            </a:extLst>
          </p:cNvPr>
          <p:cNvSpPr txBox="1"/>
          <p:nvPr/>
        </p:nvSpPr>
        <p:spPr>
          <a:xfrm>
            <a:off x="2057400" y="457200"/>
            <a:ext cx="4370764" cy="3970318"/>
          </a:xfrm>
          <a:prstGeom prst="rect">
            <a:avLst/>
          </a:prstGeom>
          <a:solidFill>
            <a:srgbClr val="FF0000">
              <a:alpha val="7000"/>
            </a:srgbClr>
          </a:solidFill>
          <a:ln>
            <a:noFill/>
          </a:ln>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id-ID" sz="2800" i="1" dirty="0">
                <a:solidFill>
                  <a:schemeClr val="tx1"/>
                </a:solidFill>
              </a:rPr>
              <a:t>Satu pengharapan utama dalam pembangunan Perikanan Buleleng tentunya adalah demi terciptanya masyarakat maju, mandiri, sejahtera dan berdaya saing </a:t>
            </a:r>
            <a:r>
              <a:rPr lang="id-ID" sz="2800" i="1" dirty="0" err="1">
                <a:solidFill>
                  <a:schemeClr val="tx1"/>
                </a:solidFill>
              </a:rPr>
              <a:t>sebagimana</a:t>
            </a:r>
            <a:r>
              <a:rPr lang="id-ID" sz="2800" i="1" dirty="0">
                <a:solidFill>
                  <a:schemeClr val="tx1"/>
                </a:solidFill>
              </a:rPr>
              <a:t> Visi Pembangunan Buleleng </a:t>
            </a:r>
          </a:p>
        </p:txBody>
      </p:sp>
    </p:spTree>
    <p:extLst>
      <p:ext uri="{BB962C8B-B14F-4D97-AF65-F5344CB8AC3E}">
        <p14:creationId xmlns:p14="http://schemas.microsoft.com/office/powerpoint/2010/main" val="195104673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9E3E3-6102-4019-814B-2B0090998266}"/>
              </a:ext>
            </a:extLst>
          </p:cNvPr>
          <p:cNvSpPr>
            <a:spLocks noGrp="1"/>
          </p:cNvSpPr>
          <p:nvPr>
            <p:ph type="title"/>
          </p:nvPr>
        </p:nvSpPr>
        <p:spPr>
          <a:xfrm>
            <a:off x="3366031" y="1352808"/>
            <a:ext cx="5473170" cy="1348828"/>
          </a:xfrm>
        </p:spPr>
        <p:txBody>
          <a:bodyPr>
            <a:normAutofit/>
          </a:bodyPr>
          <a:lstStyle/>
          <a:p>
            <a:r>
              <a:rPr lang="en-US" sz="4600" dirty="0">
                <a:latin typeface="Segoe Script" panose="020B0504020000000003" pitchFamily="34" charset="0"/>
              </a:rPr>
              <a:t>TERIMA KASIH</a:t>
            </a:r>
          </a:p>
        </p:txBody>
      </p:sp>
      <p:sp>
        <p:nvSpPr>
          <p:cNvPr id="4" name="TextBox 3">
            <a:extLst>
              <a:ext uri="{FF2B5EF4-FFF2-40B4-BE49-F238E27FC236}">
                <a16:creationId xmlns:a16="http://schemas.microsoft.com/office/drawing/2014/main" id="{B2965A5D-550A-4D71-B34B-56E8F11D6638}"/>
              </a:ext>
            </a:extLst>
          </p:cNvPr>
          <p:cNvSpPr txBox="1"/>
          <p:nvPr/>
        </p:nvSpPr>
        <p:spPr>
          <a:xfrm>
            <a:off x="4558153" y="5171212"/>
            <a:ext cx="5320145" cy="44627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prstClr val="black"/>
                </a:solidFill>
                <a:effectLst/>
                <a:uLnTx/>
                <a:uFillTx/>
                <a:latin typeface="Tw Cen MT"/>
                <a:ea typeface="+mn-ea"/>
                <a:cs typeface="+mn-cs"/>
              </a:rPr>
              <a:t>DINAS PERIKANAN KABUPATEN BULELENG</a:t>
            </a:r>
          </a:p>
        </p:txBody>
      </p:sp>
      <p:pic>
        <p:nvPicPr>
          <p:cNvPr id="5" name="Picture 4">
            <a:extLst>
              <a:ext uri="{FF2B5EF4-FFF2-40B4-BE49-F238E27FC236}">
                <a16:creationId xmlns:a16="http://schemas.microsoft.com/office/drawing/2014/main" id="{C540DD63-AAEB-4118-8951-EC832FE2A9DB}"/>
              </a:ext>
            </a:extLst>
          </p:cNvPr>
          <p:cNvPicPr>
            <a:picLocks noChangeAspect="1"/>
          </p:cNvPicPr>
          <p:nvPr/>
        </p:nvPicPr>
        <p:blipFill>
          <a:blip r:embed="rId2"/>
          <a:stretch>
            <a:fillRect/>
          </a:stretch>
        </p:blipFill>
        <p:spPr>
          <a:xfrm>
            <a:off x="9878298" y="4849061"/>
            <a:ext cx="1236530" cy="1090579"/>
          </a:xfrm>
          <a:prstGeom prst="rect">
            <a:avLst/>
          </a:prstGeom>
        </p:spPr>
      </p:pic>
    </p:spTree>
    <p:extLst>
      <p:ext uri="{BB962C8B-B14F-4D97-AF65-F5344CB8AC3E}">
        <p14:creationId xmlns:p14="http://schemas.microsoft.com/office/powerpoint/2010/main" val="1767506042"/>
      </p:ext>
    </p:extLst>
  </p:cSld>
  <p:clrMapOvr>
    <a:masterClrMapping/>
  </p:clrMapOvr>
</p:sld>
</file>

<file path=ppt/theme/_rels/them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image" Target="../media/image4.jpeg"/></Relationships>
</file>

<file path=ppt/theme/_rels/theme3.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Droplet">
  <a:themeElements>
    <a:clrScheme name="Droplet">
      <a:dk1>
        <a:sysClr val="windowText" lastClr="000000"/>
      </a:dk1>
      <a:lt1>
        <a:sysClr val="window" lastClr="FFFFFF"/>
      </a:lt1>
      <a:dk2>
        <a:srgbClr val="1C647B"/>
      </a:dk2>
      <a:lt2>
        <a:srgbClr val="98B7D3"/>
      </a:lt2>
      <a:accent1>
        <a:srgbClr val="274FA4"/>
      </a:accent1>
      <a:accent2>
        <a:srgbClr val="48A8D0"/>
      </a:accent2>
      <a:accent3>
        <a:srgbClr val="53B18F"/>
      </a:accent3>
      <a:accent4>
        <a:srgbClr val="D78D38"/>
      </a:accent4>
      <a:accent5>
        <a:srgbClr val="BA3F51"/>
      </a:accent5>
      <a:accent6>
        <a:srgbClr val="AE52D9"/>
      </a:accent6>
      <a:hlink>
        <a:srgbClr val="2AA2DA"/>
      </a:hlink>
      <a:folHlink>
        <a:srgbClr val="76A3B8"/>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92000"/>
                <a:satMod val="180000"/>
                <a:lumMod val="114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DEB094D4-7FD8-4F86-93D5-B0F1341EF586}"/>
    </a:ext>
  </a:extLst>
</a:theme>
</file>

<file path=ppt/theme/theme2.xml><?xml version="1.0" encoding="utf-8"?>
<a:theme xmlns:a="http://schemas.openxmlformats.org/drawingml/2006/main" name="Trek">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3.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themeOverride>
</file>

<file path=docProps/app.xml><?xml version="1.0" encoding="utf-8"?>
<Properties xmlns="http://schemas.openxmlformats.org/officeDocument/2006/extended-properties" xmlns:vt="http://schemas.openxmlformats.org/officeDocument/2006/docPropsVTypes">
  <Template>TM04033925[[fn=Droplet]]</Template>
  <TotalTime>5386</TotalTime>
  <Words>2300</Words>
  <Application>Microsoft Office PowerPoint</Application>
  <PresentationFormat>Widescreen</PresentationFormat>
  <Paragraphs>451</Paragraphs>
  <Slides>35</Slides>
  <Notes>6</Notes>
  <HiddenSlides>0</HiddenSlides>
  <MMClips>0</MMClips>
  <ScaleCrop>false</ScaleCrop>
  <HeadingPairs>
    <vt:vector size="6" baseType="variant">
      <vt:variant>
        <vt:lpstr>Fonts Used</vt:lpstr>
      </vt:variant>
      <vt:variant>
        <vt:i4>24</vt:i4>
      </vt:variant>
      <vt:variant>
        <vt:lpstr>Theme</vt:lpstr>
      </vt:variant>
      <vt:variant>
        <vt:i4>4</vt:i4>
      </vt:variant>
      <vt:variant>
        <vt:lpstr>Slide Titles</vt:lpstr>
      </vt:variant>
      <vt:variant>
        <vt:i4>35</vt:i4>
      </vt:variant>
    </vt:vector>
  </HeadingPairs>
  <TitlesOfParts>
    <vt:vector size="63" baseType="lpstr">
      <vt:lpstr>Arial</vt:lpstr>
      <vt:lpstr>Arial Black</vt:lpstr>
      <vt:lpstr>Arial Narrow</vt:lpstr>
      <vt:lpstr>Bookman Old Style</vt:lpstr>
      <vt:lpstr>Britannic Bold</vt:lpstr>
      <vt:lpstr>Calibri</vt:lpstr>
      <vt:lpstr>Calibri Light</vt:lpstr>
      <vt:lpstr>Cambria</vt:lpstr>
      <vt:lpstr>Century Gothic</vt:lpstr>
      <vt:lpstr>Franklin Gothic Book</vt:lpstr>
      <vt:lpstr>Franklin Gothic Medium</vt:lpstr>
      <vt:lpstr>Garamond</vt:lpstr>
      <vt:lpstr>Goudy Old Style</vt:lpstr>
      <vt:lpstr>Rockwell</vt:lpstr>
      <vt:lpstr>Rockwell Condensed</vt:lpstr>
      <vt:lpstr>Rockwell Extra Bold</vt:lpstr>
      <vt:lpstr>Segoe Print</vt:lpstr>
      <vt:lpstr>Segoe Script</vt:lpstr>
      <vt:lpstr>Sylfaen</vt:lpstr>
      <vt:lpstr>Tahoma</vt:lpstr>
      <vt:lpstr>Tempus Sans ITC</vt:lpstr>
      <vt:lpstr>Tw Cen MT</vt:lpstr>
      <vt:lpstr>Wingdings</vt:lpstr>
      <vt:lpstr>Wingdings 2</vt:lpstr>
      <vt:lpstr>Droplet</vt:lpstr>
      <vt:lpstr>Trek</vt:lpstr>
      <vt:lpstr>Wood Type</vt:lpstr>
      <vt:lpstr>Office Theme</vt:lpstr>
      <vt:lpstr>PROFIL DAN KEBIJAKAN DINAS PERIKANAN KABUPATEN BULELENG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PRODUKSI DAN NILAI KOMODITas PERIKANAN  TAHUN 2018</vt:lpstr>
      <vt:lpstr>PowerPoint Presentation</vt:lpstr>
      <vt:lpstr>PowerPoint Presentation</vt:lpstr>
      <vt:lpstr>PROGRAM DAN KEGIATAN PRIORITAS DINAS PERIKANAN KABUPATEN BULELENG</vt:lpstr>
      <vt:lpstr>PROGRAM PENANGGULANGAN KEMISKINAN DINAS perikanan kabupaten buleleng tahun 2018</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TERIMA KASIH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SISTEM AKUNTABILITAS KINERJA INSTANSI PEMERINTAHAN 2016</dc:title>
  <dc:creator>Personal</dc:creator>
  <cp:lastModifiedBy>dewa rahjana</cp:lastModifiedBy>
  <cp:revision>279</cp:revision>
  <cp:lastPrinted>2019-09-10T04:14:38Z</cp:lastPrinted>
  <dcterms:created xsi:type="dcterms:W3CDTF">2017-08-24T14:56:03Z</dcterms:created>
  <dcterms:modified xsi:type="dcterms:W3CDTF">2019-09-10T04:18:43Z</dcterms:modified>
</cp:coreProperties>
</file>