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7"/>
  </p:notesMasterIdLst>
  <p:handoutMasterIdLst>
    <p:handoutMasterId r:id="rId8"/>
  </p:handoutMasterIdLst>
  <p:sldIdLst>
    <p:sldId id="256" r:id="rId5"/>
    <p:sldId id="257" r:id="rId6"/>
  </p:sldIdLst>
  <p:sldSz cx="10058400" cy="777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userDrawn="1">
          <p15:clr>
            <a:srgbClr val="A4A3A4"/>
          </p15:clr>
        </p15:guide>
        <p15:guide id="2" pos="31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613" autoAdjust="0"/>
    <p:restoredTop sz="96374" autoAdjust="0"/>
  </p:normalViewPr>
  <p:slideViewPr>
    <p:cSldViewPr snapToGrid="0">
      <p:cViewPr>
        <p:scale>
          <a:sx n="50" d="100"/>
          <a:sy n="50" d="100"/>
        </p:scale>
        <p:origin x="1756" y="88"/>
      </p:cViewPr>
      <p:guideLst>
        <p:guide orient="horz" pos="2448"/>
        <p:guide pos="3168"/>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8D6FE3C-34D8-4B4B-9273-D907B0A3B964}" type="datetimeFigureOut">
              <a:rPr lang="en-US"/>
              <a:t>11/1/2019</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69A89D-734B-4FAD-B6E7-2B864E72E489}" type="slidenum">
              <a:rPr/>
              <a:t>‹#›</a:t>
            </a:fld>
            <a:endParaRPr/>
          </a:p>
        </p:txBody>
      </p:sp>
    </p:spTree>
    <p:extLst>
      <p:ext uri="{BB962C8B-B14F-4D97-AF65-F5344CB8AC3E}">
        <p14:creationId xmlns:p14="http://schemas.microsoft.com/office/powerpoint/2010/main" val="2919203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0FF5F4-5691-49AF-9E16-FB22826F7264}" type="datetimeFigureOut">
              <a:rPr lang="en-US"/>
              <a:t>11/1/2019</a:t>
            </a:fld>
            <a:endParaRPr/>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2A89D7-7603-4ECB-ADF6-F6CF2BE4F401}" type="slidenum">
              <a:rPr/>
              <a:t>‹#›</a:t>
            </a:fld>
            <a:endParaRPr/>
          </a:p>
        </p:txBody>
      </p:sp>
    </p:spTree>
    <p:extLst>
      <p:ext uri="{BB962C8B-B14F-4D97-AF65-F5344CB8AC3E}">
        <p14:creationId xmlns:p14="http://schemas.microsoft.com/office/powerpoint/2010/main" val="2925848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utside Page">
    <p:spTree>
      <p:nvGrpSpPr>
        <p:cNvPr id="1" name=""/>
        <p:cNvGrpSpPr/>
        <p:nvPr/>
      </p:nvGrpSpPr>
      <p:grpSpPr>
        <a:xfrm>
          <a:off x="0" y="0"/>
          <a:ext cx="0" cy="0"/>
          <a:chOff x="0" y="0"/>
          <a:chExt cx="0" cy="0"/>
        </a:xfrm>
      </p:grpSpPr>
      <p:cxnSp>
        <p:nvCxnSpPr>
          <p:cNvPr id="3" name="Straight Connector 2"/>
          <p:cNvCxnSpPr/>
          <p:nvPr userDrawn="1"/>
        </p:nvCxnSpPr>
        <p:spPr>
          <a:xfrm>
            <a:off x="329184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667512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4" name="Rectangle 3"/>
          <p:cNvSpPr/>
          <p:nvPr userDrawn="1"/>
        </p:nvSpPr>
        <p:spPr>
          <a:xfrm>
            <a:off x="457200" y="457200"/>
            <a:ext cx="2359152" cy="18288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userDrawn="1"/>
        </p:nvSpPr>
        <p:spPr>
          <a:xfrm>
            <a:off x="457200" y="6854395"/>
            <a:ext cx="2359152" cy="4572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457200" y="4736592"/>
            <a:ext cx="2359152" cy="2075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a:p>
        </p:txBody>
      </p:sp>
      <p:sp>
        <p:nvSpPr>
          <p:cNvPr id="12" name="Picture Placeholder 11"/>
          <p:cNvSpPr>
            <a:spLocks noGrp="1"/>
          </p:cNvSpPr>
          <p:nvPr>
            <p:ph type="pic" sz="quarter" idx="10"/>
          </p:nvPr>
        </p:nvSpPr>
        <p:spPr>
          <a:xfrm>
            <a:off x="457200" y="685800"/>
            <a:ext cx="2359152" cy="4005072"/>
          </a:xfrm>
        </p:spPr>
        <p:txBody>
          <a:bodyPr tIns="1097280">
            <a:normAutofit/>
          </a:bodyPr>
          <a:lstStyle>
            <a:lvl1pPr marL="0" indent="0" algn="ctr">
              <a:buNone/>
              <a:defRPr sz="2000"/>
            </a:lvl1pPr>
          </a:lstStyle>
          <a:p>
            <a:r>
              <a:rPr lang="en-US"/>
              <a:t>Click icon to add picture</a:t>
            </a:r>
            <a:endParaRPr/>
          </a:p>
        </p:txBody>
      </p:sp>
      <p:sp>
        <p:nvSpPr>
          <p:cNvPr id="13" name="Rectangle 12"/>
          <p:cNvSpPr/>
          <p:nvPr userDrawn="1"/>
        </p:nvSpPr>
        <p:spPr>
          <a:xfrm>
            <a:off x="3758184"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userDrawn="1"/>
        </p:nvSpPr>
        <p:spPr bwMode="auto">
          <a:xfrm>
            <a:off x="3758184"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Picture Placeholder 11"/>
          <p:cNvSpPr>
            <a:spLocks noGrp="1"/>
          </p:cNvSpPr>
          <p:nvPr>
            <p:ph type="pic" sz="quarter" idx="11"/>
          </p:nvPr>
        </p:nvSpPr>
        <p:spPr>
          <a:xfrm>
            <a:off x="3758184" y="685800"/>
            <a:ext cx="2450592" cy="4005072"/>
          </a:xfrm>
        </p:spPr>
        <p:txBody>
          <a:bodyPr tIns="1097280">
            <a:normAutofit/>
          </a:bodyPr>
          <a:lstStyle>
            <a:lvl1pPr marL="0" indent="0" algn="ctr">
              <a:buNone/>
              <a:defRPr sz="2000"/>
            </a:lvl1pPr>
          </a:lstStyle>
          <a:p>
            <a:r>
              <a:rPr lang="en-US"/>
              <a:t>Click icon to add picture</a:t>
            </a:r>
            <a:endParaRPr/>
          </a:p>
        </p:txBody>
      </p:sp>
      <p:sp>
        <p:nvSpPr>
          <p:cNvPr id="16" name="Rectangle 15"/>
          <p:cNvSpPr/>
          <p:nvPr userDrawn="1"/>
        </p:nvSpPr>
        <p:spPr>
          <a:xfrm>
            <a:off x="7141464"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userDrawn="1"/>
        </p:nvSpPr>
        <p:spPr>
          <a:xfrm>
            <a:off x="7141465"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Picture Placeholder 11"/>
          <p:cNvSpPr>
            <a:spLocks noGrp="1"/>
          </p:cNvSpPr>
          <p:nvPr>
            <p:ph type="pic" sz="quarter" idx="12"/>
          </p:nvPr>
        </p:nvSpPr>
        <p:spPr>
          <a:xfrm>
            <a:off x="7141465" y="2084832"/>
            <a:ext cx="2450592" cy="4727448"/>
          </a:xfrm>
        </p:spPr>
        <p:txBody>
          <a:bodyPr tIns="1097280">
            <a:normAutofit/>
          </a:bodyPr>
          <a:lstStyle>
            <a:lvl1pPr marL="0" indent="0" algn="ctr">
              <a:buNone/>
              <a:defRPr sz="2000"/>
            </a:lvl1pPr>
          </a:lstStyle>
          <a:p>
            <a:r>
              <a:rPr lang="en-US"/>
              <a:t>Click icon to add picture</a:t>
            </a:r>
            <a:endParaRPr/>
          </a:p>
        </p:txBody>
      </p:sp>
      <p:sp>
        <p:nvSpPr>
          <p:cNvPr id="20" name="Rectangle 19"/>
          <p:cNvSpPr/>
          <p:nvPr userDrawn="1"/>
        </p:nvSpPr>
        <p:spPr>
          <a:xfrm>
            <a:off x="7141464" y="1901952"/>
            <a:ext cx="2450592" cy="146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2" name="Text Placeholder 21"/>
          <p:cNvSpPr>
            <a:spLocks noGrp="1"/>
          </p:cNvSpPr>
          <p:nvPr>
            <p:ph type="body" sz="quarter" idx="13" hasCustomPrompt="1"/>
          </p:nvPr>
        </p:nvSpPr>
        <p:spPr>
          <a:xfrm>
            <a:off x="7142163" y="639763"/>
            <a:ext cx="2449512" cy="1262062"/>
          </a:xfrm>
        </p:spPr>
        <p:txBody>
          <a:bodyPr anchor="ctr">
            <a:noAutofit/>
          </a:bodyPr>
          <a:lstStyle>
            <a:lvl1pPr marL="0" indent="0" algn="ctr">
              <a:lnSpc>
                <a:spcPct val="85000"/>
              </a:lnSpc>
              <a:spcBef>
                <a:spcPts val="0"/>
              </a:spcBef>
              <a:buNone/>
              <a:defRPr sz="3600">
                <a:solidFill>
                  <a:schemeClr val="tx2">
                    <a:lumMod val="65000"/>
                    <a:lumOff val="35000"/>
                  </a:schemeClr>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a:t>
            </a:r>
            <a:br>
              <a:rPr/>
            </a:br>
            <a:r>
              <a:t>name</a:t>
            </a:r>
          </a:p>
        </p:txBody>
      </p:sp>
      <p:sp>
        <p:nvSpPr>
          <p:cNvPr id="23" name="Text Placeholder 21"/>
          <p:cNvSpPr>
            <a:spLocks noGrp="1"/>
          </p:cNvSpPr>
          <p:nvPr>
            <p:ph type="body" sz="quarter" idx="14" hasCustomPrompt="1"/>
          </p:nvPr>
        </p:nvSpPr>
        <p:spPr>
          <a:xfrm>
            <a:off x="3758184" y="5148648"/>
            <a:ext cx="2449512" cy="266486"/>
          </a:xfrm>
        </p:spPr>
        <p:txBody>
          <a:bodyPr anchor="t">
            <a:noAutofit/>
          </a:bodyPr>
          <a:lstStyle>
            <a:lvl1pPr marL="0" indent="0" algn="ctr">
              <a:lnSpc>
                <a:spcPct val="85000"/>
              </a:lnSpc>
              <a:spcBef>
                <a:spcPts val="0"/>
              </a:spcBef>
              <a:buNone/>
              <a:defRPr sz="16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 name</a:t>
            </a:r>
          </a:p>
        </p:txBody>
      </p:sp>
      <p:sp>
        <p:nvSpPr>
          <p:cNvPr id="24" name="Text Placeholder 21"/>
          <p:cNvSpPr>
            <a:spLocks noGrp="1"/>
          </p:cNvSpPr>
          <p:nvPr>
            <p:ph type="body" sz="quarter" idx="15" hasCustomPrompt="1"/>
          </p:nvPr>
        </p:nvSpPr>
        <p:spPr>
          <a:xfrm>
            <a:off x="3758184" y="5465711"/>
            <a:ext cx="2449512" cy="427881"/>
          </a:xfrm>
        </p:spPr>
        <p:txBody>
          <a:bodyPr anchor="t">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 address</a:t>
            </a:r>
          </a:p>
        </p:txBody>
      </p:sp>
      <p:sp>
        <p:nvSpPr>
          <p:cNvPr id="25" name="Text Placeholder 21"/>
          <p:cNvSpPr>
            <a:spLocks noGrp="1"/>
          </p:cNvSpPr>
          <p:nvPr>
            <p:ph type="body" sz="quarter" idx="16" hasCustomPrompt="1"/>
          </p:nvPr>
        </p:nvSpPr>
        <p:spPr>
          <a:xfrm>
            <a:off x="3758184" y="5910688"/>
            <a:ext cx="2449512" cy="185965"/>
          </a:xfrm>
        </p:spPr>
        <p:txBody>
          <a:bodyPr anchor="ctr">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phone</a:t>
            </a:r>
          </a:p>
        </p:txBody>
      </p:sp>
      <p:sp>
        <p:nvSpPr>
          <p:cNvPr id="26" name="Text Placeholder 21"/>
          <p:cNvSpPr>
            <a:spLocks noGrp="1"/>
          </p:cNvSpPr>
          <p:nvPr>
            <p:ph type="body" sz="quarter" idx="17" hasCustomPrompt="1"/>
          </p:nvPr>
        </p:nvSpPr>
        <p:spPr>
          <a:xfrm>
            <a:off x="3758184" y="6155974"/>
            <a:ext cx="2449512" cy="185965"/>
          </a:xfrm>
        </p:spPr>
        <p:txBody>
          <a:bodyPr anchor="ctr">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email</a:t>
            </a:r>
          </a:p>
        </p:txBody>
      </p:sp>
      <p:sp>
        <p:nvSpPr>
          <p:cNvPr id="27" name="Text Placeholder 21"/>
          <p:cNvSpPr>
            <a:spLocks noGrp="1"/>
          </p:cNvSpPr>
          <p:nvPr>
            <p:ph type="body" sz="quarter" idx="18" hasCustomPrompt="1"/>
          </p:nvPr>
        </p:nvSpPr>
        <p:spPr>
          <a:xfrm>
            <a:off x="3758184" y="6854395"/>
            <a:ext cx="2449512" cy="448347"/>
          </a:xfrm>
        </p:spPr>
        <p:txBody>
          <a:bodyPr anchor="ctr">
            <a:noAutofit/>
          </a:bodyPr>
          <a:lstStyle>
            <a:lvl1pPr marL="0" indent="0" algn="ctr">
              <a:lnSpc>
                <a:spcPct val="100000"/>
              </a:lnSpc>
              <a:spcBef>
                <a:spcPts val="0"/>
              </a:spcBef>
              <a:buNone/>
              <a:defRPr sz="1100">
                <a:solidFill>
                  <a:schemeClr val="bg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website URL</a:t>
            </a:r>
          </a:p>
        </p:txBody>
      </p:sp>
      <p:sp>
        <p:nvSpPr>
          <p:cNvPr id="28" name="Text Placeholder 21"/>
          <p:cNvSpPr>
            <a:spLocks noGrp="1"/>
          </p:cNvSpPr>
          <p:nvPr>
            <p:ph type="body" sz="quarter" idx="19" hasCustomPrompt="1"/>
          </p:nvPr>
        </p:nvSpPr>
        <p:spPr>
          <a:xfrm>
            <a:off x="457200" y="4736592"/>
            <a:ext cx="2359152" cy="2075688"/>
          </a:xfrm>
        </p:spPr>
        <p:txBody>
          <a:bodyPr lIns="182880" rIns="182880" anchor="ctr">
            <a:noAutofit/>
          </a:bodyPr>
          <a:lstStyle>
            <a:lvl1pPr marL="0" indent="0" algn="l">
              <a:lnSpc>
                <a:spcPct val="130000"/>
              </a:lnSpc>
              <a:spcBef>
                <a:spcPts val="0"/>
              </a:spcBef>
              <a:buNone/>
              <a:defRPr sz="1100">
                <a:solidFill>
                  <a:schemeClr val="bg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Tree>
    <p:extLst>
      <p:ext uri="{BB962C8B-B14F-4D97-AF65-F5344CB8AC3E}">
        <p14:creationId xmlns:p14="http://schemas.microsoft.com/office/powerpoint/2010/main" val="58631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side Page">
    <p:spTree>
      <p:nvGrpSpPr>
        <p:cNvPr id="1" name=""/>
        <p:cNvGrpSpPr/>
        <p:nvPr/>
      </p:nvGrpSpPr>
      <p:grpSpPr>
        <a:xfrm>
          <a:off x="0" y="0"/>
          <a:ext cx="0" cy="0"/>
          <a:chOff x="0" y="0"/>
          <a:chExt cx="0" cy="0"/>
        </a:xfrm>
      </p:grpSpPr>
      <p:cxnSp>
        <p:nvCxnSpPr>
          <p:cNvPr id="8" name="Straight Connector 7"/>
          <p:cNvCxnSpPr/>
          <p:nvPr userDrawn="1"/>
        </p:nvCxnSpPr>
        <p:spPr>
          <a:xfrm>
            <a:off x="676656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32" name="Rectangle 31"/>
          <p:cNvSpPr/>
          <p:nvPr userDrawn="1"/>
        </p:nvSpPr>
        <p:spPr>
          <a:xfrm>
            <a:off x="3849624" y="685800"/>
            <a:ext cx="2450592" cy="395039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9" name="Straight Connector 2"/>
          <p:cNvCxnSpPr/>
          <p:nvPr userDrawn="1"/>
        </p:nvCxnSpPr>
        <p:spPr>
          <a:xfrm>
            <a:off x="338328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4" name="Rectangle 3"/>
          <p:cNvSpPr/>
          <p:nvPr userDrawn="1"/>
        </p:nvSpPr>
        <p:spPr>
          <a:xfrm>
            <a:off x="457200"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userDrawn="1"/>
        </p:nvSpPr>
        <p:spPr>
          <a:xfrm>
            <a:off x="457200"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1"/>
          <p:cNvSpPr>
            <a:spLocks noGrp="1"/>
          </p:cNvSpPr>
          <p:nvPr>
            <p:ph type="pic" sz="quarter" idx="10"/>
          </p:nvPr>
        </p:nvSpPr>
        <p:spPr>
          <a:xfrm>
            <a:off x="457200" y="685800"/>
            <a:ext cx="2450592" cy="2276856"/>
          </a:xfrm>
        </p:spPr>
        <p:txBody>
          <a:bodyPr tIns="457200">
            <a:normAutofit/>
          </a:bodyPr>
          <a:lstStyle>
            <a:lvl1pPr marL="0" indent="0" algn="ctr">
              <a:buNone/>
              <a:defRPr sz="2000"/>
            </a:lvl1pPr>
          </a:lstStyle>
          <a:p>
            <a:r>
              <a:rPr lang="en-US"/>
              <a:t>Click icon to add picture</a:t>
            </a:r>
            <a:endParaRPr/>
          </a:p>
        </p:txBody>
      </p:sp>
      <p:sp>
        <p:nvSpPr>
          <p:cNvPr id="13" name="Rectangle 12"/>
          <p:cNvSpPr/>
          <p:nvPr userDrawn="1"/>
        </p:nvSpPr>
        <p:spPr>
          <a:xfrm>
            <a:off x="3849624" y="457200"/>
            <a:ext cx="2450592" cy="1828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userDrawn="1"/>
        </p:nvSpPr>
        <p:spPr>
          <a:xfrm>
            <a:off x="3849624" y="6854395"/>
            <a:ext cx="2450592" cy="457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7232904" y="457200"/>
            <a:ext cx="23591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userDrawn="1"/>
        </p:nvSpPr>
        <p:spPr>
          <a:xfrm>
            <a:off x="7232904" y="6854395"/>
            <a:ext cx="235915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1" name="Text Placeholder 21"/>
          <p:cNvSpPr>
            <a:spLocks noGrp="1"/>
          </p:cNvSpPr>
          <p:nvPr>
            <p:ph type="body" sz="quarter" idx="20" hasCustomPrompt="1"/>
          </p:nvPr>
        </p:nvSpPr>
        <p:spPr>
          <a:xfrm>
            <a:off x="457200" y="3004771"/>
            <a:ext cx="2450592" cy="662354"/>
          </a:xfrm>
        </p:spPr>
        <p:txBody>
          <a:bodyPr lIns="91440" rIns="91440" bIns="0" anchor="b">
            <a:noAutofit/>
          </a:bodyPr>
          <a:lstStyle>
            <a:lvl1pPr marL="0" indent="0" algn="l">
              <a:lnSpc>
                <a:spcPct val="114000"/>
              </a:lnSpc>
              <a:spcBef>
                <a:spcPts val="800"/>
              </a:spcBef>
              <a:buNone/>
              <a:defRPr sz="20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3" name="Text Placeholder 21"/>
          <p:cNvSpPr>
            <a:spLocks noGrp="1"/>
          </p:cNvSpPr>
          <p:nvPr>
            <p:ph type="body" sz="quarter" idx="21" hasCustomPrompt="1"/>
          </p:nvPr>
        </p:nvSpPr>
        <p:spPr>
          <a:xfrm>
            <a:off x="4114800" y="914400"/>
            <a:ext cx="1943100" cy="3352800"/>
          </a:xfrm>
        </p:spPr>
        <p:txBody>
          <a:bodyPr lIns="91440" tIns="91440" rIns="91440" bIns="91440" anchor="ctr">
            <a:noAutofit/>
          </a:bodyPr>
          <a:lstStyle>
            <a:lvl1pPr marL="0" indent="0" algn="l">
              <a:lnSpc>
                <a:spcPct val="130000"/>
              </a:lnSpc>
              <a:spcBef>
                <a:spcPts val="800"/>
              </a:spcBef>
              <a:buNone/>
              <a:defRPr sz="16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4" name="Picture Placeholder 11"/>
          <p:cNvSpPr>
            <a:spLocks noGrp="1"/>
          </p:cNvSpPr>
          <p:nvPr>
            <p:ph type="pic" sz="quarter" idx="22"/>
          </p:nvPr>
        </p:nvSpPr>
        <p:spPr>
          <a:xfrm>
            <a:off x="3849624" y="4690587"/>
            <a:ext cx="2450592" cy="2110626"/>
          </a:xfrm>
        </p:spPr>
        <p:txBody>
          <a:bodyPr tIns="457200">
            <a:normAutofit/>
          </a:bodyPr>
          <a:lstStyle>
            <a:lvl1pPr marL="0" indent="0" algn="ctr">
              <a:buNone/>
              <a:defRPr sz="2000"/>
            </a:lvl1pPr>
          </a:lstStyle>
          <a:p>
            <a:r>
              <a:rPr lang="en-US"/>
              <a:t>Click icon to add picture</a:t>
            </a:r>
            <a:endParaRPr/>
          </a:p>
        </p:txBody>
      </p:sp>
      <p:sp>
        <p:nvSpPr>
          <p:cNvPr id="36" name="Text Placeholder 21"/>
          <p:cNvSpPr>
            <a:spLocks noGrp="1"/>
          </p:cNvSpPr>
          <p:nvPr>
            <p:ph type="body" sz="quarter" idx="24" hasCustomPrompt="1"/>
          </p:nvPr>
        </p:nvSpPr>
        <p:spPr>
          <a:xfrm>
            <a:off x="7235571" y="4636192"/>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8" name="Text Placeholder 21"/>
          <p:cNvSpPr>
            <a:spLocks noGrp="1"/>
          </p:cNvSpPr>
          <p:nvPr>
            <p:ph type="body" sz="quarter" idx="26" hasCustomPrompt="1"/>
          </p:nvPr>
        </p:nvSpPr>
        <p:spPr>
          <a:xfrm>
            <a:off x="7235571" y="2854381"/>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40" name="Text Placeholder 21"/>
          <p:cNvSpPr>
            <a:spLocks noGrp="1"/>
          </p:cNvSpPr>
          <p:nvPr>
            <p:ph type="body" sz="quarter" idx="28" hasCustomPrompt="1"/>
          </p:nvPr>
        </p:nvSpPr>
        <p:spPr>
          <a:xfrm>
            <a:off x="7235571" y="933388"/>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43" name="Text Placeholder 21"/>
          <p:cNvSpPr>
            <a:spLocks noGrp="1"/>
          </p:cNvSpPr>
          <p:nvPr>
            <p:ph type="body" sz="quarter" idx="31" hasCustomPrompt="1"/>
          </p:nvPr>
        </p:nvSpPr>
        <p:spPr>
          <a:xfrm>
            <a:off x="457200" y="3704131"/>
            <a:ext cx="2450592" cy="3074219"/>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
        <p:nvSpPr>
          <p:cNvPr id="45" name="Text Placeholder 21"/>
          <p:cNvSpPr>
            <a:spLocks noGrp="1"/>
          </p:cNvSpPr>
          <p:nvPr>
            <p:ph type="body" sz="quarter" idx="33" hasCustomPrompt="1"/>
          </p:nvPr>
        </p:nvSpPr>
        <p:spPr>
          <a:xfrm>
            <a:off x="7235571" y="1170442"/>
            <a:ext cx="2359152" cy="1560646"/>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
        <p:nvSpPr>
          <p:cNvPr id="46" name="Text Placeholder 21"/>
          <p:cNvSpPr>
            <a:spLocks noGrp="1"/>
          </p:cNvSpPr>
          <p:nvPr>
            <p:ph type="body" sz="quarter" idx="34" hasCustomPrompt="1"/>
          </p:nvPr>
        </p:nvSpPr>
        <p:spPr>
          <a:xfrm>
            <a:off x="7235571" y="3091437"/>
            <a:ext cx="2359152" cy="1393177"/>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
        <p:nvSpPr>
          <p:cNvPr id="47" name="Text Placeholder 21"/>
          <p:cNvSpPr>
            <a:spLocks noGrp="1"/>
          </p:cNvSpPr>
          <p:nvPr>
            <p:ph type="body" sz="quarter" idx="35" hasCustomPrompt="1"/>
          </p:nvPr>
        </p:nvSpPr>
        <p:spPr>
          <a:xfrm>
            <a:off x="7235571" y="4873246"/>
            <a:ext cx="2359152" cy="1905104"/>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Tree>
    <p:extLst>
      <p:ext uri="{BB962C8B-B14F-4D97-AF65-F5344CB8AC3E}">
        <p14:creationId xmlns:p14="http://schemas.microsoft.com/office/powerpoint/2010/main" val="11845087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endParaRPr/>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FC7BAE6A-DCF3-43E4-B2A0-33D0CF1225FC}" type="datetimeFigureOut">
              <a:rPr lang="en-US"/>
              <a:t>11/1/2019</a:t>
            </a:fld>
            <a:endParaRPr/>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9F6761A3-4CAC-4C5F-AC82-8DB08D526BC2}" type="slidenum">
              <a:rPr/>
              <a:t>‹#›</a:t>
            </a:fld>
            <a:endParaRPr/>
          </a:p>
        </p:txBody>
      </p:sp>
      <p:sp>
        <p:nvSpPr>
          <p:cNvPr id="7" name="Rectangle 6"/>
          <p:cNvSpPr/>
          <p:nvPr userDrawn="1"/>
        </p:nvSpPr>
        <p:spPr>
          <a:xfrm>
            <a:off x="10287000" y="0"/>
            <a:ext cx="1828800" cy="776785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Bef>
                <a:spcPts val="1200"/>
              </a:spcBef>
            </a:pPr>
            <a:r>
              <a:rPr sz="1600" dirty="0">
                <a:solidFill>
                  <a:prstClr val="white">
                    <a:lumMod val="50000"/>
                  </a:prstClr>
                </a:solidFill>
                <a:latin typeface="Calibri Light" panose="020F0302020204030204" pitchFamily="34" charset="0"/>
                <a:cs typeface="Calibri" panose="020F0502020204030204" pitchFamily="34" charset="0"/>
              </a:rPr>
              <a:t>Printing:</a:t>
            </a:r>
          </a:p>
          <a:p>
            <a:pPr lvl="0">
              <a:spcBef>
                <a:spcPts val="300"/>
              </a:spcBef>
            </a:pPr>
            <a:r>
              <a:rPr sz="1000" baseline="0" dirty="0">
                <a:solidFill>
                  <a:prstClr val="white">
                    <a:lumMod val="50000"/>
                  </a:prstClr>
                </a:solidFill>
                <a:latin typeface="Calibri Light" panose="020F0302020204030204" pitchFamily="34" charset="0"/>
                <a:cs typeface="Calibri" panose="020F0502020204030204" pitchFamily="34" charset="0"/>
              </a:rPr>
              <a:t>Your printer might not print the same way our printers do, so make sure to try a couple of test prints. If things aren’t aligning quite right, experiment with the Scale to Fit Paper setting. It’s located in the Print dialog – just click Full Page Slides to get to it.</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And did you notice we made fold marks for you? They are really light, but if you don’t like them showing on your brochure, click View, Slide Master, and delete them before you print.</a:t>
            </a:r>
          </a:p>
          <a:p>
            <a:pPr lvl="0">
              <a:spcBef>
                <a:spcPts val="600"/>
              </a:spcBef>
            </a:pPr>
            <a:r>
              <a:rPr sz="1600" dirty="0">
                <a:solidFill>
                  <a:prstClr val="white">
                    <a:lumMod val="50000"/>
                  </a:prstClr>
                </a:solidFill>
                <a:latin typeface="Calibri Light" panose="020F0302020204030204" pitchFamily="34" charset="0"/>
                <a:cs typeface="Calibri" panose="020F0502020204030204" pitchFamily="34" charset="0"/>
              </a:rPr>
              <a:t>Customizing the Content:</a:t>
            </a:r>
          </a:p>
          <a:p>
            <a:pPr lvl="0">
              <a:spcBef>
                <a:spcPts val="300"/>
              </a:spcBef>
            </a:pPr>
            <a:r>
              <a:rPr sz="1000" dirty="0">
                <a:solidFill>
                  <a:prstClr val="white">
                    <a:lumMod val="50000"/>
                  </a:prstClr>
                </a:solidFill>
                <a:latin typeface="Calibri Light" panose="020F0302020204030204" pitchFamily="34" charset="0"/>
                <a:cs typeface="Calibri" panose="020F0502020204030204" pitchFamily="34" charset="0"/>
              </a:rPr>
              <a:t>The placeholders in this brochure are formatted for you. If you want to add or remove bullet points from text, just click the Bullets button on the Home tab.</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If you need more placeholders for titles, subtitles or body text, just make a copy of what you need and drag it into place. PowerPoint’s Smart Guides will help you align it with everything else.</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Want to use your own pictures instead of ours? No problem! Just click a picture, press the Delete key, then click the icon to add your picture.</a:t>
            </a:r>
            <a:endParaRPr lang="en-US" sz="1000" dirty="0">
              <a:solidFill>
                <a:prstClr val="white">
                  <a:lumMod val="50000"/>
                </a:prstClr>
              </a:solidFill>
              <a:latin typeface="Calibri Light" panose="020F0302020204030204" pitchFamily="34" charset="0"/>
              <a:cs typeface="Calibri" panose="020F0502020204030204" pitchFamily="34" charset="0"/>
            </a:endParaRPr>
          </a:p>
          <a:p>
            <a:pPr lvl="0">
              <a:spcBef>
                <a:spcPts val="600"/>
              </a:spcBef>
            </a:pPr>
            <a:r>
              <a:rPr lang="en-US" sz="1000" dirty="0">
                <a:solidFill>
                  <a:prstClr val="white">
                    <a:lumMod val="50000"/>
                  </a:prstClr>
                </a:solidFill>
                <a:latin typeface="Calibri Light" panose="020F0302020204030204" pitchFamily="34" charset="0"/>
                <a:cs typeface="Calibri" panose="020F0502020204030204" pitchFamily="34" charset="0"/>
              </a:rPr>
              <a:t>If you replace a photo</a:t>
            </a:r>
            <a:r>
              <a:rPr lang="en-US" sz="1000" baseline="0" dirty="0">
                <a:solidFill>
                  <a:prstClr val="white">
                    <a:lumMod val="50000"/>
                  </a:prstClr>
                </a:solidFill>
                <a:latin typeface="Calibri Light" panose="020F0302020204030204" pitchFamily="34" charset="0"/>
                <a:cs typeface="Calibri" panose="020F0502020204030204" pitchFamily="34" charset="0"/>
              </a:rPr>
              <a:t> with your own and it’s not a flawless fit for the space, you can crop it to fit in almost no time. Just select the picture and then, on the Picture tools Format tab, in the Size group, click Crop.</a:t>
            </a:r>
            <a:endParaRPr sz="1000" dirty="0">
              <a:solidFill>
                <a:prstClr val="white">
                  <a:lumMod val="50000"/>
                </a:prstClr>
              </a:solidFill>
              <a:latin typeface="Calibri Light" panose="020F0302020204030204" pitchFamily="34" charset="0"/>
              <a:cs typeface="Calibri" panose="020F0502020204030204" pitchFamily="34" charset="0"/>
            </a:endParaRPr>
          </a:p>
        </p:txBody>
      </p:sp>
    </p:spTree>
    <p:extLst>
      <p:ext uri="{BB962C8B-B14F-4D97-AF65-F5344CB8AC3E}">
        <p14:creationId xmlns:p14="http://schemas.microsoft.com/office/powerpoint/2010/main" val="3687281395"/>
      </p:ext>
    </p:extLst>
  </p:cSld>
  <p:clrMap bg1="lt1" tx1="dk1" bg2="lt2" tx2="dk2" accent1="accent1" accent2="accent2" accent3="accent3" accent4="accent4" accent5="accent5" accent6="accent6" hlink="hlink" folHlink="folHlink"/>
  <p:sldLayoutIdLst>
    <p:sldLayoutId id="2147483672" r:id="rId1"/>
    <p:sldLayoutId id="2147483673" r:id="rId2"/>
  </p:sldLayoutIdLst>
  <p:txStyles>
    <p:titleStyle>
      <a:lvl1pPr algn="l" defTabSz="100584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200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180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16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40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40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Placeholder 34"/>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tretch>
            <a:fillRect/>
          </a:stretch>
        </p:blipFill>
        <p:spPr>
          <a:xfrm>
            <a:off x="3773424" y="1139850"/>
            <a:ext cx="2450592" cy="1960473"/>
          </a:xfrm>
        </p:spPr>
      </p:pic>
      <p:sp>
        <p:nvSpPr>
          <p:cNvPr id="15" name="Text Placeholder 14"/>
          <p:cNvSpPr>
            <a:spLocks noGrp="1"/>
          </p:cNvSpPr>
          <p:nvPr>
            <p:ph type="body" sz="quarter" idx="13"/>
          </p:nvPr>
        </p:nvSpPr>
        <p:spPr/>
        <p:txBody>
          <a:bodyPr/>
          <a:lstStyle/>
          <a:p>
            <a:pPr algn="r"/>
            <a:r>
              <a:rPr lang="en-US" sz="1800" b="1" i="1" dirty="0"/>
              <a:t>KAMPUNG BANDENG DAN AGROWISATA</a:t>
            </a:r>
          </a:p>
          <a:p>
            <a:pPr algn="r"/>
            <a:r>
              <a:rPr lang="en-US" sz="1800" b="1" i="1" dirty="0"/>
              <a:t>SANGGALANGIT</a:t>
            </a:r>
            <a:endParaRPr lang="en-US" sz="1800" b="1" dirty="0"/>
          </a:p>
        </p:txBody>
      </p:sp>
      <p:sp>
        <p:nvSpPr>
          <p:cNvPr id="16" name="Text Placeholder 15"/>
          <p:cNvSpPr>
            <a:spLocks noGrp="1"/>
          </p:cNvSpPr>
          <p:nvPr>
            <p:ph type="body" sz="quarter" idx="14"/>
          </p:nvPr>
        </p:nvSpPr>
        <p:spPr>
          <a:xfrm>
            <a:off x="3734499" y="685729"/>
            <a:ext cx="2449512" cy="427881"/>
          </a:xfrm>
        </p:spPr>
        <p:txBody>
          <a:bodyPr/>
          <a:lstStyle/>
          <a:p>
            <a:r>
              <a:rPr lang="en-US" sz="1400" i="1" dirty="0" err="1"/>
              <a:t>Perpaduan</a:t>
            </a:r>
            <a:r>
              <a:rPr lang="en-US" sz="1400" i="1" dirty="0"/>
              <a:t> Usaha Perikanan, </a:t>
            </a:r>
            <a:r>
              <a:rPr lang="en-US" sz="1400" i="1" dirty="0" err="1"/>
              <a:t>Pertanian</a:t>
            </a:r>
            <a:r>
              <a:rPr lang="en-US" sz="1400" i="1" dirty="0"/>
              <a:t> dan </a:t>
            </a:r>
            <a:r>
              <a:rPr lang="en-US" sz="1400" i="1" dirty="0" err="1"/>
              <a:t>Budaya</a:t>
            </a:r>
            <a:r>
              <a:rPr lang="en-US" sz="1400" i="1" dirty="0"/>
              <a:t> Bali</a:t>
            </a:r>
            <a:endParaRPr lang="en-US" sz="1400" b="1" dirty="0"/>
          </a:p>
        </p:txBody>
      </p:sp>
      <p:sp>
        <p:nvSpPr>
          <p:cNvPr id="17" name="Text Placeholder 16"/>
          <p:cNvSpPr>
            <a:spLocks noGrp="1"/>
          </p:cNvSpPr>
          <p:nvPr>
            <p:ph type="body" sz="quarter" idx="15"/>
          </p:nvPr>
        </p:nvSpPr>
        <p:spPr>
          <a:xfrm>
            <a:off x="3758184" y="6223453"/>
            <a:ext cx="2449512" cy="427881"/>
          </a:xfrm>
        </p:spPr>
        <p:txBody>
          <a:bodyPr/>
          <a:lstStyle/>
          <a:p>
            <a:r>
              <a:rPr lang="en-US" b="1" i="1" dirty="0">
                <a:effectLst>
                  <a:outerShdw blurRad="38100" dist="38100" dir="2700000" algn="tl">
                    <a:srgbClr val="000000">
                      <a:alpha val="43137"/>
                    </a:srgbClr>
                  </a:outerShdw>
                </a:effectLst>
              </a:rPr>
              <a:t>Desa </a:t>
            </a:r>
            <a:r>
              <a:rPr lang="en-US" b="1" i="1" dirty="0" err="1">
                <a:effectLst>
                  <a:outerShdw blurRad="38100" dist="38100" dir="2700000" algn="tl">
                    <a:srgbClr val="000000">
                      <a:alpha val="43137"/>
                    </a:srgbClr>
                  </a:outerShdw>
                </a:effectLst>
              </a:rPr>
              <a:t>Sanggalangit</a:t>
            </a:r>
            <a:r>
              <a:rPr lang="en-US" b="1" i="1" dirty="0">
                <a:effectLst>
                  <a:outerShdw blurRad="38100" dist="38100" dir="2700000" algn="tl">
                    <a:srgbClr val="000000">
                      <a:alpha val="43137"/>
                    </a:srgbClr>
                  </a:outerShdw>
                </a:effectLst>
              </a:rPr>
              <a:t>, Kecamatan </a:t>
            </a:r>
            <a:r>
              <a:rPr lang="en-US" b="1" i="1" dirty="0" err="1">
                <a:effectLst>
                  <a:outerShdw blurRad="38100" dist="38100" dir="2700000" algn="tl">
                    <a:srgbClr val="000000">
                      <a:alpha val="43137"/>
                    </a:srgbClr>
                  </a:outerShdw>
                </a:effectLst>
              </a:rPr>
              <a:t>Gerokgak</a:t>
            </a:r>
            <a:r>
              <a:rPr lang="en-US" b="1" i="1" dirty="0">
                <a:effectLst>
                  <a:outerShdw blurRad="38100" dist="38100" dir="2700000" algn="tl">
                    <a:srgbClr val="000000">
                      <a:alpha val="43137"/>
                    </a:srgbClr>
                  </a:outerShdw>
                </a:effectLst>
              </a:rPr>
              <a:t>, Kab. Buleleng - Bali</a:t>
            </a:r>
          </a:p>
        </p:txBody>
      </p:sp>
      <p:sp>
        <p:nvSpPr>
          <p:cNvPr id="18" name="Text Placeholder 17"/>
          <p:cNvSpPr>
            <a:spLocks noGrp="1"/>
          </p:cNvSpPr>
          <p:nvPr>
            <p:ph type="body" sz="quarter" idx="16"/>
          </p:nvPr>
        </p:nvSpPr>
        <p:spPr>
          <a:xfrm>
            <a:off x="3758184" y="6668430"/>
            <a:ext cx="2449512" cy="185965"/>
          </a:xfrm>
        </p:spPr>
        <p:txBody>
          <a:bodyPr/>
          <a:lstStyle/>
          <a:p>
            <a:r>
              <a:rPr lang="en-US" dirty="0"/>
              <a:t>INDONESIA</a:t>
            </a:r>
          </a:p>
        </p:txBody>
      </p:sp>
      <p:sp>
        <p:nvSpPr>
          <p:cNvPr id="21" name="Text Placeholder 20"/>
          <p:cNvSpPr>
            <a:spLocks noGrp="1"/>
          </p:cNvSpPr>
          <p:nvPr>
            <p:ph type="body" sz="quarter" idx="19"/>
          </p:nvPr>
        </p:nvSpPr>
        <p:spPr>
          <a:xfrm>
            <a:off x="410759" y="4504312"/>
            <a:ext cx="2581808" cy="2545840"/>
          </a:xfrm>
        </p:spPr>
        <p:txBody>
          <a:bodyPr/>
          <a:lstStyle/>
          <a:p>
            <a:r>
              <a:rPr lang="en-US" i="1" dirty="0" err="1">
                <a:solidFill>
                  <a:srgbClr val="002060"/>
                </a:solidFill>
                <a:effectLst>
                  <a:outerShdw blurRad="38100" dist="38100" dir="2700000" algn="tl">
                    <a:srgbClr val="000000">
                      <a:alpha val="43137"/>
                    </a:srgbClr>
                  </a:outerShdw>
                </a:effectLst>
              </a:rPr>
              <a:t>Terletak</a:t>
            </a:r>
            <a:r>
              <a:rPr lang="en-US" i="1" dirty="0">
                <a:solidFill>
                  <a:srgbClr val="002060"/>
                </a:solidFill>
                <a:effectLst>
                  <a:outerShdw blurRad="38100" dist="38100" dir="2700000" algn="tl">
                    <a:srgbClr val="000000">
                      <a:alpha val="43137"/>
                    </a:srgbClr>
                  </a:outerShdw>
                </a:effectLst>
              </a:rPr>
              <a:t> </a:t>
            </a:r>
            <a:r>
              <a:rPr lang="en-US" i="1" dirty="0" err="1">
                <a:solidFill>
                  <a:srgbClr val="002060"/>
                </a:solidFill>
                <a:effectLst>
                  <a:outerShdw blurRad="38100" dist="38100" dir="2700000" algn="tl">
                    <a:srgbClr val="000000">
                      <a:alpha val="43137"/>
                    </a:srgbClr>
                  </a:outerShdw>
                </a:effectLst>
              </a:rPr>
              <a:t>dikawasan</a:t>
            </a:r>
            <a:r>
              <a:rPr lang="en-US" i="1" dirty="0">
                <a:solidFill>
                  <a:srgbClr val="002060"/>
                </a:solidFill>
                <a:effectLst>
                  <a:outerShdw blurRad="38100" dist="38100" dir="2700000" algn="tl">
                    <a:srgbClr val="000000">
                      <a:alpha val="43137"/>
                    </a:srgbClr>
                  </a:outerShdw>
                </a:effectLst>
              </a:rPr>
              <a:t> </a:t>
            </a:r>
            <a:r>
              <a:rPr lang="en-US" i="1" dirty="0" err="1">
                <a:solidFill>
                  <a:srgbClr val="002060"/>
                </a:solidFill>
                <a:effectLst>
                  <a:outerShdw blurRad="38100" dist="38100" dir="2700000" algn="tl">
                    <a:srgbClr val="000000">
                      <a:alpha val="43137"/>
                    </a:srgbClr>
                  </a:outerShdw>
                </a:effectLst>
              </a:rPr>
              <a:t>penghasil</a:t>
            </a:r>
            <a:r>
              <a:rPr lang="en-US" i="1" dirty="0">
                <a:solidFill>
                  <a:srgbClr val="002060"/>
                </a:solidFill>
                <a:effectLst>
                  <a:outerShdw blurRad="38100" dist="38100" dir="2700000" algn="tl">
                    <a:srgbClr val="000000">
                      <a:alpha val="43137"/>
                    </a:srgbClr>
                  </a:outerShdw>
                </a:effectLst>
              </a:rPr>
              <a:t> </a:t>
            </a:r>
            <a:r>
              <a:rPr lang="en-US" i="1" dirty="0" err="1">
                <a:solidFill>
                  <a:srgbClr val="002060"/>
                </a:solidFill>
                <a:effectLst>
                  <a:outerShdw blurRad="38100" dist="38100" dir="2700000" algn="tl">
                    <a:srgbClr val="000000">
                      <a:alpha val="43137"/>
                    </a:srgbClr>
                  </a:outerShdw>
                </a:effectLst>
              </a:rPr>
              <a:t>benih</a:t>
            </a:r>
            <a:r>
              <a:rPr lang="en-US" i="1" dirty="0">
                <a:solidFill>
                  <a:srgbClr val="002060"/>
                </a:solidFill>
                <a:effectLst>
                  <a:outerShdw blurRad="38100" dist="38100" dir="2700000" algn="tl">
                    <a:srgbClr val="000000">
                      <a:alpha val="43137"/>
                    </a:srgbClr>
                  </a:outerShdw>
                </a:effectLst>
              </a:rPr>
              <a:t> </a:t>
            </a:r>
            <a:r>
              <a:rPr lang="en-US" i="1" dirty="0" err="1">
                <a:solidFill>
                  <a:srgbClr val="002060"/>
                </a:solidFill>
                <a:effectLst>
                  <a:outerShdw blurRad="38100" dist="38100" dir="2700000" algn="tl">
                    <a:srgbClr val="000000">
                      <a:alpha val="43137"/>
                    </a:srgbClr>
                  </a:outerShdw>
                </a:effectLst>
              </a:rPr>
              <a:t>bandeng</a:t>
            </a:r>
            <a:r>
              <a:rPr lang="en-US" i="1" dirty="0">
                <a:solidFill>
                  <a:srgbClr val="002060"/>
                </a:solidFill>
                <a:effectLst>
                  <a:outerShdw blurRad="38100" dist="38100" dir="2700000" algn="tl">
                    <a:srgbClr val="000000">
                      <a:alpha val="43137"/>
                    </a:srgbClr>
                  </a:outerShdw>
                </a:effectLst>
              </a:rPr>
              <a:t> </a:t>
            </a:r>
            <a:r>
              <a:rPr lang="en-US" i="1" dirty="0" err="1">
                <a:solidFill>
                  <a:srgbClr val="002060"/>
                </a:solidFill>
                <a:effectLst>
                  <a:outerShdw blurRad="38100" dist="38100" dir="2700000" algn="tl">
                    <a:srgbClr val="000000">
                      <a:alpha val="43137"/>
                    </a:srgbClr>
                  </a:outerShdw>
                </a:effectLst>
              </a:rPr>
              <a:t>terbesar</a:t>
            </a:r>
            <a:r>
              <a:rPr lang="en-US" i="1" dirty="0">
                <a:solidFill>
                  <a:srgbClr val="002060"/>
                </a:solidFill>
                <a:effectLst>
                  <a:outerShdw blurRad="38100" dist="38100" dir="2700000" algn="tl">
                    <a:srgbClr val="000000">
                      <a:alpha val="43137"/>
                    </a:srgbClr>
                  </a:outerShdw>
                </a:effectLst>
              </a:rPr>
              <a:t> di dunia, </a:t>
            </a:r>
            <a:r>
              <a:rPr lang="en-US" i="1" dirty="0" err="1">
                <a:solidFill>
                  <a:srgbClr val="002060"/>
                </a:solidFill>
                <a:effectLst>
                  <a:outerShdw blurRad="38100" dist="38100" dir="2700000" algn="tl">
                    <a:srgbClr val="000000">
                      <a:alpha val="43137"/>
                    </a:srgbClr>
                  </a:outerShdw>
                </a:effectLst>
              </a:rPr>
              <a:t>sumber</a:t>
            </a:r>
            <a:r>
              <a:rPr lang="en-US" i="1" dirty="0">
                <a:solidFill>
                  <a:srgbClr val="002060"/>
                </a:solidFill>
                <a:effectLst>
                  <a:outerShdw blurRad="38100" dist="38100" dir="2700000" algn="tl">
                    <a:srgbClr val="000000">
                      <a:alpha val="43137"/>
                    </a:srgbClr>
                  </a:outerShdw>
                </a:effectLst>
              </a:rPr>
              <a:t> air </a:t>
            </a:r>
            <a:r>
              <a:rPr lang="en-US" i="1" dirty="0" err="1">
                <a:solidFill>
                  <a:srgbClr val="002060"/>
                </a:solidFill>
                <a:effectLst>
                  <a:outerShdw blurRad="38100" dist="38100" dir="2700000" algn="tl">
                    <a:srgbClr val="000000">
                      <a:alpha val="43137"/>
                    </a:srgbClr>
                  </a:outerShdw>
                </a:effectLst>
              </a:rPr>
              <a:t>minum</a:t>
            </a:r>
            <a:r>
              <a:rPr lang="en-US" i="1" dirty="0">
                <a:solidFill>
                  <a:srgbClr val="002060"/>
                </a:solidFill>
                <a:effectLst>
                  <a:outerShdw blurRad="38100" dist="38100" dir="2700000" algn="tl">
                    <a:srgbClr val="000000">
                      <a:alpha val="43137"/>
                    </a:srgbClr>
                  </a:outerShdw>
                </a:effectLst>
              </a:rPr>
              <a:t> </a:t>
            </a:r>
            <a:r>
              <a:rPr lang="en-US" i="1" dirty="0" err="1">
                <a:solidFill>
                  <a:srgbClr val="002060"/>
                </a:solidFill>
                <a:effectLst>
                  <a:outerShdw blurRad="38100" dist="38100" dir="2700000" algn="tl">
                    <a:srgbClr val="000000">
                      <a:alpha val="43137"/>
                    </a:srgbClr>
                  </a:outerShdw>
                </a:effectLst>
              </a:rPr>
              <a:t>seperti</a:t>
            </a:r>
            <a:r>
              <a:rPr lang="en-US" i="1" dirty="0">
                <a:solidFill>
                  <a:srgbClr val="002060"/>
                </a:solidFill>
                <a:effectLst>
                  <a:outerShdw blurRad="38100" dist="38100" dir="2700000" algn="tl">
                    <a:srgbClr val="000000">
                      <a:alpha val="43137"/>
                    </a:srgbClr>
                  </a:outerShdw>
                </a:effectLst>
              </a:rPr>
              <a:t> </a:t>
            </a:r>
            <a:r>
              <a:rPr lang="en-US" i="1" dirty="0" err="1">
                <a:solidFill>
                  <a:srgbClr val="002060"/>
                </a:solidFill>
                <a:effectLst>
                  <a:outerShdw blurRad="38100" dist="38100" dir="2700000" algn="tl">
                    <a:srgbClr val="000000">
                      <a:alpha val="43137"/>
                    </a:srgbClr>
                  </a:outerShdw>
                </a:effectLst>
              </a:rPr>
              <a:t>oase</a:t>
            </a:r>
            <a:r>
              <a:rPr lang="en-US" i="1" dirty="0">
                <a:solidFill>
                  <a:srgbClr val="002060"/>
                </a:solidFill>
                <a:effectLst>
                  <a:outerShdw blurRad="38100" dist="38100" dir="2700000" algn="tl">
                    <a:srgbClr val="000000">
                      <a:alpha val="43137"/>
                    </a:srgbClr>
                  </a:outerShdw>
                </a:effectLst>
              </a:rPr>
              <a:t> di </a:t>
            </a:r>
            <a:r>
              <a:rPr lang="en-US" i="1" dirty="0" err="1">
                <a:solidFill>
                  <a:srgbClr val="002060"/>
                </a:solidFill>
                <a:effectLst>
                  <a:outerShdw blurRad="38100" dist="38100" dir="2700000" algn="tl">
                    <a:srgbClr val="000000">
                      <a:alpha val="43137"/>
                    </a:srgbClr>
                  </a:outerShdw>
                </a:effectLst>
              </a:rPr>
              <a:t>padang</a:t>
            </a:r>
            <a:r>
              <a:rPr lang="en-US" i="1" dirty="0">
                <a:solidFill>
                  <a:srgbClr val="002060"/>
                </a:solidFill>
                <a:effectLst>
                  <a:outerShdw blurRad="38100" dist="38100" dir="2700000" algn="tl">
                    <a:srgbClr val="000000">
                      <a:alpha val="43137"/>
                    </a:srgbClr>
                  </a:outerShdw>
                </a:effectLst>
              </a:rPr>
              <a:t> </a:t>
            </a:r>
            <a:r>
              <a:rPr lang="en-US" i="1" dirty="0" err="1">
                <a:solidFill>
                  <a:srgbClr val="002060"/>
                </a:solidFill>
                <a:effectLst>
                  <a:outerShdw blurRad="38100" dist="38100" dir="2700000" algn="tl">
                    <a:srgbClr val="000000">
                      <a:alpha val="43137"/>
                    </a:srgbClr>
                  </a:outerShdw>
                </a:effectLst>
              </a:rPr>
              <a:t>pasir</a:t>
            </a:r>
            <a:r>
              <a:rPr lang="en-US" i="1" dirty="0">
                <a:solidFill>
                  <a:srgbClr val="002060"/>
                </a:solidFill>
                <a:effectLst>
                  <a:outerShdw blurRad="38100" dist="38100" dir="2700000" algn="tl">
                    <a:srgbClr val="000000">
                      <a:alpha val="43137"/>
                    </a:srgbClr>
                  </a:outerShdw>
                </a:effectLst>
              </a:rPr>
              <a:t>, kultur </a:t>
            </a:r>
            <a:r>
              <a:rPr lang="en-US" i="1" dirty="0" err="1">
                <a:solidFill>
                  <a:srgbClr val="002060"/>
                </a:solidFill>
                <a:effectLst>
                  <a:outerShdw blurRad="38100" dist="38100" dir="2700000" algn="tl">
                    <a:srgbClr val="000000">
                      <a:alpha val="43137"/>
                    </a:srgbClr>
                  </a:outerShdw>
                </a:effectLst>
              </a:rPr>
              <a:t>budaya</a:t>
            </a:r>
            <a:r>
              <a:rPr lang="en-US" i="1" dirty="0">
                <a:solidFill>
                  <a:srgbClr val="002060"/>
                </a:solidFill>
                <a:effectLst>
                  <a:outerShdw blurRad="38100" dist="38100" dir="2700000" algn="tl">
                    <a:srgbClr val="000000">
                      <a:alpha val="43137"/>
                    </a:srgbClr>
                  </a:outerShdw>
                </a:effectLst>
              </a:rPr>
              <a:t> </a:t>
            </a:r>
            <a:r>
              <a:rPr lang="en-US" i="1" dirty="0" err="1">
                <a:solidFill>
                  <a:srgbClr val="002060"/>
                </a:solidFill>
                <a:effectLst>
                  <a:outerShdw blurRad="38100" dist="38100" dir="2700000" algn="tl">
                    <a:srgbClr val="000000">
                      <a:alpha val="43137"/>
                    </a:srgbClr>
                  </a:outerShdw>
                </a:effectLst>
              </a:rPr>
              <a:t>bali</a:t>
            </a:r>
            <a:r>
              <a:rPr lang="en-US" i="1" dirty="0">
                <a:solidFill>
                  <a:srgbClr val="002060"/>
                </a:solidFill>
                <a:effectLst>
                  <a:outerShdw blurRad="38100" dist="38100" dir="2700000" algn="tl">
                    <a:srgbClr val="000000">
                      <a:alpha val="43137"/>
                    </a:srgbClr>
                  </a:outerShdw>
                </a:effectLst>
              </a:rPr>
              <a:t> yang </a:t>
            </a:r>
            <a:r>
              <a:rPr lang="en-US" i="1" dirty="0" err="1">
                <a:solidFill>
                  <a:srgbClr val="002060"/>
                </a:solidFill>
                <a:effectLst>
                  <a:outerShdw blurRad="38100" dist="38100" dir="2700000" algn="tl">
                    <a:srgbClr val="000000">
                      <a:alpha val="43137"/>
                    </a:srgbClr>
                  </a:outerShdw>
                </a:effectLst>
              </a:rPr>
              <a:t>mempesona</a:t>
            </a:r>
            <a:r>
              <a:rPr lang="en-US" i="1" dirty="0">
                <a:solidFill>
                  <a:srgbClr val="002060"/>
                </a:solidFill>
                <a:effectLst>
                  <a:outerShdw blurRad="38100" dist="38100" dir="2700000" algn="tl">
                    <a:srgbClr val="000000">
                      <a:alpha val="43137"/>
                    </a:srgbClr>
                  </a:outerShdw>
                </a:effectLst>
              </a:rPr>
              <a:t>, </a:t>
            </a:r>
            <a:r>
              <a:rPr lang="en-US" i="1" dirty="0" err="1">
                <a:solidFill>
                  <a:srgbClr val="002060"/>
                </a:solidFill>
                <a:effectLst>
                  <a:outerShdw blurRad="38100" dist="38100" dir="2700000" algn="tl">
                    <a:srgbClr val="000000">
                      <a:alpha val="43137"/>
                    </a:srgbClr>
                  </a:outerShdw>
                </a:effectLst>
              </a:rPr>
              <a:t>tujuan</a:t>
            </a:r>
            <a:r>
              <a:rPr lang="en-US" i="1" dirty="0">
                <a:solidFill>
                  <a:srgbClr val="002060"/>
                </a:solidFill>
                <a:effectLst>
                  <a:outerShdw blurRad="38100" dist="38100" dir="2700000" algn="tl">
                    <a:srgbClr val="000000">
                      <a:alpha val="43137"/>
                    </a:srgbClr>
                  </a:outerShdw>
                </a:effectLst>
              </a:rPr>
              <a:t> baru </a:t>
            </a:r>
            <a:r>
              <a:rPr lang="en-US" i="1" dirty="0" err="1">
                <a:solidFill>
                  <a:srgbClr val="002060"/>
                </a:solidFill>
                <a:effectLst>
                  <a:outerShdw blurRad="38100" dist="38100" dir="2700000" algn="tl">
                    <a:srgbClr val="000000">
                      <a:alpha val="43137"/>
                    </a:srgbClr>
                  </a:outerShdw>
                </a:effectLst>
              </a:rPr>
              <a:t>wisata</a:t>
            </a:r>
            <a:r>
              <a:rPr lang="en-US" i="1" dirty="0">
                <a:solidFill>
                  <a:srgbClr val="002060"/>
                </a:solidFill>
                <a:effectLst>
                  <a:outerShdw blurRad="38100" dist="38100" dir="2700000" algn="tl">
                    <a:srgbClr val="000000">
                      <a:alpha val="43137"/>
                    </a:srgbClr>
                  </a:outerShdw>
                </a:effectLst>
              </a:rPr>
              <a:t> </a:t>
            </a:r>
            <a:r>
              <a:rPr lang="en-US" i="1" dirty="0" err="1">
                <a:solidFill>
                  <a:srgbClr val="002060"/>
                </a:solidFill>
                <a:effectLst>
                  <a:outerShdw blurRad="38100" dist="38100" dir="2700000" algn="tl">
                    <a:srgbClr val="000000">
                      <a:alpha val="43137"/>
                    </a:srgbClr>
                  </a:outerShdw>
                </a:effectLst>
              </a:rPr>
              <a:t>edukasi</a:t>
            </a:r>
            <a:r>
              <a:rPr lang="en-US" i="1" dirty="0">
                <a:solidFill>
                  <a:srgbClr val="002060"/>
                </a:solidFill>
                <a:effectLst>
                  <a:outerShdw blurRad="38100" dist="38100" dir="2700000" algn="tl">
                    <a:srgbClr val="000000">
                      <a:alpha val="43137"/>
                    </a:srgbClr>
                  </a:outerShdw>
                </a:effectLst>
              </a:rPr>
              <a:t>, </a:t>
            </a:r>
            <a:r>
              <a:rPr lang="en-US" i="1" dirty="0" err="1">
                <a:solidFill>
                  <a:srgbClr val="002060"/>
                </a:solidFill>
                <a:effectLst>
                  <a:outerShdw blurRad="38100" dist="38100" dir="2700000" algn="tl">
                    <a:srgbClr val="000000">
                      <a:alpha val="43137"/>
                    </a:srgbClr>
                  </a:outerShdw>
                </a:effectLst>
              </a:rPr>
              <a:t>kuliner</a:t>
            </a:r>
            <a:r>
              <a:rPr lang="en-US" i="1" dirty="0">
                <a:solidFill>
                  <a:srgbClr val="002060"/>
                </a:solidFill>
                <a:effectLst>
                  <a:outerShdw blurRad="38100" dist="38100" dir="2700000" algn="tl">
                    <a:srgbClr val="000000">
                      <a:alpha val="43137"/>
                    </a:srgbClr>
                  </a:outerShdw>
                </a:effectLst>
              </a:rPr>
              <a:t> </a:t>
            </a:r>
            <a:r>
              <a:rPr lang="en-US" i="1" dirty="0" err="1">
                <a:solidFill>
                  <a:srgbClr val="002060"/>
                </a:solidFill>
                <a:effectLst>
                  <a:outerShdw blurRad="38100" dist="38100" dir="2700000" algn="tl">
                    <a:srgbClr val="000000">
                      <a:alpha val="43137"/>
                    </a:srgbClr>
                  </a:outerShdw>
                </a:effectLst>
              </a:rPr>
              <a:t>bandeng</a:t>
            </a:r>
            <a:r>
              <a:rPr lang="en-US" i="1" dirty="0">
                <a:solidFill>
                  <a:srgbClr val="002060"/>
                </a:solidFill>
                <a:effectLst>
                  <a:outerShdw blurRad="38100" dist="38100" dir="2700000" algn="tl">
                    <a:srgbClr val="000000">
                      <a:alpha val="43137"/>
                    </a:srgbClr>
                  </a:outerShdw>
                </a:effectLst>
              </a:rPr>
              <a:t> dan </a:t>
            </a:r>
            <a:r>
              <a:rPr lang="en-US" i="1" dirty="0" err="1">
                <a:solidFill>
                  <a:srgbClr val="002060"/>
                </a:solidFill>
                <a:effectLst>
                  <a:outerShdw blurRad="38100" dist="38100" dir="2700000" algn="tl">
                    <a:srgbClr val="000000">
                      <a:alpha val="43137"/>
                    </a:srgbClr>
                  </a:outerShdw>
                </a:effectLst>
              </a:rPr>
              <a:t>wisata</a:t>
            </a:r>
            <a:r>
              <a:rPr lang="en-US" i="1" dirty="0">
                <a:solidFill>
                  <a:srgbClr val="002060"/>
                </a:solidFill>
                <a:effectLst>
                  <a:outerShdw blurRad="38100" dist="38100" dir="2700000" algn="tl">
                    <a:srgbClr val="000000">
                      <a:alpha val="43137"/>
                    </a:srgbClr>
                  </a:outerShdw>
                </a:effectLst>
              </a:rPr>
              <a:t> </a:t>
            </a:r>
            <a:r>
              <a:rPr lang="en-US" i="1" dirty="0" err="1">
                <a:solidFill>
                  <a:srgbClr val="002060"/>
                </a:solidFill>
                <a:effectLst>
                  <a:outerShdw blurRad="38100" dist="38100" dir="2700000" algn="tl">
                    <a:srgbClr val="000000">
                      <a:alpha val="43137"/>
                    </a:srgbClr>
                  </a:outerShdw>
                </a:effectLst>
              </a:rPr>
              <a:t>buah</a:t>
            </a:r>
            <a:r>
              <a:rPr lang="en-US" i="1" dirty="0">
                <a:solidFill>
                  <a:srgbClr val="002060"/>
                </a:solidFill>
                <a:effectLst>
                  <a:outerShdw blurRad="38100" dist="38100" dir="2700000" algn="tl">
                    <a:srgbClr val="000000">
                      <a:alpha val="43137"/>
                    </a:srgbClr>
                  </a:outerShdw>
                </a:effectLst>
              </a:rPr>
              <a:t> </a:t>
            </a:r>
            <a:r>
              <a:rPr lang="en-US" i="1" dirty="0" err="1">
                <a:solidFill>
                  <a:srgbClr val="002060"/>
                </a:solidFill>
                <a:effectLst>
                  <a:outerShdw blurRad="38100" dist="38100" dir="2700000" algn="tl">
                    <a:srgbClr val="000000">
                      <a:alpha val="43137"/>
                    </a:srgbClr>
                  </a:outerShdw>
                </a:effectLst>
              </a:rPr>
              <a:t>serta</a:t>
            </a:r>
            <a:r>
              <a:rPr lang="en-US" i="1" dirty="0">
                <a:solidFill>
                  <a:srgbClr val="002060"/>
                </a:solidFill>
                <a:effectLst>
                  <a:outerShdw blurRad="38100" dist="38100" dir="2700000" algn="tl">
                    <a:srgbClr val="000000">
                      <a:alpha val="43137"/>
                    </a:srgbClr>
                  </a:outerShdw>
                </a:effectLst>
              </a:rPr>
              <a:t> wine </a:t>
            </a:r>
            <a:r>
              <a:rPr lang="en-US" i="1" dirty="0" err="1">
                <a:solidFill>
                  <a:srgbClr val="002060"/>
                </a:solidFill>
                <a:effectLst>
                  <a:outerShdw blurRad="38100" dist="38100" dir="2700000" algn="tl">
                    <a:srgbClr val="000000">
                      <a:alpha val="43137"/>
                    </a:srgbClr>
                  </a:outerShdw>
                </a:effectLst>
              </a:rPr>
              <a:t>berkualitas</a:t>
            </a:r>
            <a:r>
              <a:rPr lang="en-US" i="1" dirty="0">
                <a:solidFill>
                  <a:srgbClr val="002060"/>
                </a:solidFill>
                <a:effectLst>
                  <a:outerShdw blurRad="38100" dist="38100" dir="2700000" algn="tl">
                    <a:srgbClr val="000000">
                      <a:alpha val="43137"/>
                    </a:srgbClr>
                  </a:outerShdw>
                </a:effectLst>
              </a:rPr>
              <a:t> </a:t>
            </a:r>
            <a:r>
              <a:rPr lang="en-US" i="1" dirty="0" err="1">
                <a:solidFill>
                  <a:srgbClr val="002060"/>
                </a:solidFill>
                <a:effectLst>
                  <a:outerShdw blurRad="38100" dist="38100" dir="2700000" algn="tl">
                    <a:srgbClr val="000000">
                      <a:alpha val="43137"/>
                    </a:srgbClr>
                  </a:outerShdw>
                </a:effectLst>
              </a:rPr>
              <a:t>internasional</a:t>
            </a:r>
            <a:endParaRPr lang="en-US" i="1" dirty="0">
              <a:solidFill>
                <a:srgbClr val="002060"/>
              </a:solidFill>
              <a:effectLst>
                <a:outerShdw blurRad="38100" dist="38100" dir="2700000" algn="tl">
                  <a:srgbClr val="000000">
                    <a:alpha val="43137"/>
                  </a:srgbClr>
                </a:outerShdw>
              </a:effectLst>
            </a:endParaRPr>
          </a:p>
        </p:txBody>
      </p:sp>
      <p:pic>
        <p:nvPicPr>
          <p:cNvPr id="13" name="Picture Placeholder 35">
            <a:extLst>
              <a:ext uri="{FF2B5EF4-FFF2-40B4-BE49-F238E27FC236}">
                <a16:creationId xmlns:a16="http://schemas.microsoft.com/office/drawing/2014/main" id="{E6640B12-6281-452E-84DC-076C1BBF16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3732" y="2120086"/>
            <a:ext cx="2322693" cy="1766114"/>
          </a:xfrm>
          <a:prstGeom prst="rect">
            <a:avLst/>
          </a:prstGeom>
        </p:spPr>
      </p:pic>
      <p:pic>
        <p:nvPicPr>
          <p:cNvPr id="22" name="Picture Placeholder 34">
            <a:extLst>
              <a:ext uri="{FF2B5EF4-FFF2-40B4-BE49-F238E27FC236}">
                <a16:creationId xmlns:a16="http://schemas.microsoft.com/office/drawing/2014/main" id="{AF4CA6B4-0154-4C24-8859-FA64B785EC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73424" y="2821347"/>
            <a:ext cx="2450592" cy="1703927"/>
          </a:xfrm>
          <a:prstGeom prst="rect">
            <a:avLst/>
          </a:prstGeom>
        </p:spPr>
      </p:pic>
      <p:pic>
        <p:nvPicPr>
          <p:cNvPr id="23" name="Picture Placeholder 34">
            <a:extLst>
              <a:ext uri="{FF2B5EF4-FFF2-40B4-BE49-F238E27FC236}">
                <a16:creationId xmlns:a16="http://schemas.microsoft.com/office/drawing/2014/main" id="{DC457482-31E4-40B5-B176-05C6EF0189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3424" y="4531021"/>
            <a:ext cx="2450592" cy="1703927"/>
          </a:xfrm>
          <a:prstGeom prst="rect">
            <a:avLst/>
          </a:prstGeom>
        </p:spPr>
      </p:pic>
      <p:pic>
        <p:nvPicPr>
          <p:cNvPr id="3" name="Picture 2">
            <a:extLst>
              <a:ext uri="{FF2B5EF4-FFF2-40B4-BE49-F238E27FC236}">
                <a16:creationId xmlns:a16="http://schemas.microsoft.com/office/drawing/2014/main" id="{DB2BD1EC-38DF-4D7D-88DE-974CB46B5DD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65834" y="6267473"/>
            <a:ext cx="555037" cy="589759"/>
          </a:xfrm>
          <a:prstGeom prst="rect">
            <a:avLst/>
          </a:prstGeom>
        </p:spPr>
      </p:pic>
      <p:pic>
        <p:nvPicPr>
          <p:cNvPr id="6" name="Picture 5">
            <a:extLst>
              <a:ext uri="{FF2B5EF4-FFF2-40B4-BE49-F238E27FC236}">
                <a16:creationId xmlns:a16="http://schemas.microsoft.com/office/drawing/2014/main" id="{200D1A81-BDB0-4958-831A-CE52B0BED7D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20871" y="6315568"/>
            <a:ext cx="523340" cy="505397"/>
          </a:xfrm>
          <a:prstGeom prst="rect">
            <a:avLst/>
          </a:prstGeom>
        </p:spPr>
      </p:pic>
      <p:pic>
        <p:nvPicPr>
          <p:cNvPr id="8" name="Picture 7">
            <a:extLst>
              <a:ext uri="{FF2B5EF4-FFF2-40B4-BE49-F238E27FC236}">
                <a16:creationId xmlns:a16="http://schemas.microsoft.com/office/drawing/2014/main" id="{5BE55BD8-6EEA-4061-BE8F-19B73FDC39A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24301" y="6325400"/>
            <a:ext cx="523340" cy="523340"/>
          </a:xfrm>
          <a:prstGeom prst="rect">
            <a:avLst/>
          </a:prstGeom>
        </p:spPr>
      </p:pic>
      <p:pic>
        <p:nvPicPr>
          <p:cNvPr id="10" name="Picture 9">
            <a:extLst>
              <a:ext uri="{FF2B5EF4-FFF2-40B4-BE49-F238E27FC236}">
                <a16:creationId xmlns:a16="http://schemas.microsoft.com/office/drawing/2014/main" id="{D381A70D-45DE-4A76-B267-C7B0683A7EA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174649" y="6196307"/>
            <a:ext cx="944245" cy="944245"/>
          </a:xfrm>
          <a:prstGeom prst="rect">
            <a:avLst/>
          </a:prstGeom>
        </p:spPr>
      </p:pic>
      <p:pic>
        <p:nvPicPr>
          <p:cNvPr id="25" name="Picture 24">
            <a:extLst>
              <a:ext uri="{FF2B5EF4-FFF2-40B4-BE49-F238E27FC236}">
                <a16:creationId xmlns:a16="http://schemas.microsoft.com/office/drawing/2014/main" id="{4AA4CD3B-1232-4EF0-85E7-B6C592044A48}"/>
              </a:ext>
            </a:extLst>
          </p:cNvPr>
          <p:cNvPicPr/>
          <p:nvPr/>
        </p:nvPicPr>
        <p:blipFill rotWithShape="1">
          <a:blip r:embed="rId10"/>
          <a:srcRect l="5082"/>
          <a:stretch/>
        </p:blipFill>
        <p:spPr>
          <a:xfrm>
            <a:off x="6877658" y="3938616"/>
            <a:ext cx="2714017" cy="2051763"/>
          </a:xfrm>
          <a:prstGeom prst="rect">
            <a:avLst/>
          </a:prstGeom>
        </p:spPr>
      </p:pic>
      <p:sp>
        <p:nvSpPr>
          <p:cNvPr id="26" name="Rectangle 25">
            <a:extLst>
              <a:ext uri="{FF2B5EF4-FFF2-40B4-BE49-F238E27FC236}">
                <a16:creationId xmlns:a16="http://schemas.microsoft.com/office/drawing/2014/main" id="{F0836F9D-42A5-4C7F-BF26-F6F7ACA6F125}"/>
              </a:ext>
            </a:extLst>
          </p:cNvPr>
          <p:cNvSpPr/>
          <p:nvPr/>
        </p:nvSpPr>
        <p:spPr>
          <a:xfrm>
            <a:off x="7603472" y="4646659"/>
            <a:ext cx="1468541" cy="338554"/>
          </a:xfrm>
          <a:prstGeom prst="rect">
            <a:avLst/>
          </a:prstGeom>
        </p:spPr>
        <p:txBody>
          <a:bodyPr wrap="square">
            <a:spAutoFit/>
          </a:bodyPr>
          <a:lstStyle/>
          <a:p>
            <a:r>
              <a:rPr lang="en-ID" sz="1600" b="1" dirty="0" err="1">
                <a:solidFill>
                  <a:srgbClr val="545454"/>
                </a:solidFill>
                <a:effectLst>
                  <a:outerShdw blurRad="38100" dist="38100" dir="2700000" algn="tl">
                    <a:srgbClr val="000000">
                      <a:alpha val="43137"/>
                    </a:srgbClr>
                  </a:outerShdw>
                </a:effectLst>
                <a:latin typeface="Blackadder ITC" panose="04020505051007020D02" pitchFamily="82" charset="0"/>
              </a:rPr>
              <a:t>Rahajeng</a:t>
            </a:r>
            <a:r>
              <a:rPr lang="en-ID" sz="1600" b="1" dirty="0">
                <a:solidFill>
                  <a:srgbClr val="545454"/>
                </a:solidFill>
                <a:effectLst>
                  <a:outerShdw blurRad="38100" dist="38100" dir="2700000" algn="tl">
                    <a:srgbClr val="000000">
                      <a:alpha val="43137"/>
                    </a:srgbClr>
                  </a:outerShdw>
                </a:effectLst>
                <a:latin typeface="Blackadder ITC" panose="04020505051007020D02" pitchFamily="82" charset="0"/>
              </a:rPr>
              <a:t> </a:t>
            </a:r>
            <a:r>
              <a:rPr lang="en-ID" sz="1600" b="1" dirty="0" err="1">
                <a:solidFill>
                  <a:srgbClr val="545454"/>
                </a:solidFill>
                <a:effectLst>
                  <a:outerShdw blurRad="38100" dist="38100" dir="2700000" algn="tl">
                    <a:srgbClr val="000000">
                      <a:alpha val="43137"/>
                    </a:srgbClr>
                  </a:outerShdw>
                </a:effectLst>
                <a:latin typeface="Blackadder ITC" panose="04020505051007020D02" pitchFamily="82" charset="0"/>
              </a:rPr>
              <a:t>Rauh</a:t>
            </a:r>
            <a:endParaRPr lang="en-ID" sz="1600" b="1" dirty="0">
              <a:effectLst>
                <a:outerShdw blurRad="38100" dist="38100" dir="2700000" algn="tl">
                  <a:srgbClr val="000000">
                    <a:alpha val="43137"/>
                  </a:srgbClr>
                </a:outerShdw>
              </a:effectLst>
              <a:latin typeface="Blackadder ITC" panose="04020505051007020D02" pitchFamily="82" charset="0"/>
            </a:endParaRPr>
          </a:p>
        </p:txBody>
      </p:sp>
      <p:pic>
        <p:nvPicPr>
          <p:cNvPr id="27" name="Picture 26">
            <a:extLst>
              <a:ext uri="{FF2B5EF4-FFF2-40B4-BE49-F238E27FC236}">
                <a16:creationId xmlns:a16="http://schemas.microsoft.com/office/drawing/2014/main" id="{56DD253F-B120-417D-B775-B233E58DB10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873237" y="4941319"/>
            <a:ext cx="921484" cy="1042403"/>
          </a:xfrm>
          <a:prstGeom prst="rect">
            <a:avLst/>
          </a:prstGeom>
        </p:spPr>
      </p:pic>
      <p:pic>
        <p:nvPicPr>
          <p:cNvPr id="28" name="Picture 27">
            <a:extLst>
              <a:ext uri="{FF2B5EF4-FFF2-40B4-BE49-F238E27FC236}">
                <a16:creationId xmlns:a16="http://schemas.microsoft.com/office/drawing/2014/main" id="{BEA4C13A-69C2-4C3F-A31B-28AF9EE42840}"/>
              </a:ext>
            </a:extLst>
          </p:cNvPr>
          <p:cNvPicPr/>
          <p:nvPr/>
        </p:nvPicPr>
        <p:blipFill>
          <a:blip r:embed="rId12" cstate="print"/>
          <a:stretch>
            <a:fillRect/>
          </a:stretch>
        </p:blipFill>
        <p:spPr>
          <a:xfrm>
            <a:off x="461819" y="722248"/>
            <a:ext cx="2355335" cy="1894493"/>
          </a:xfrm>
          <a:prstGeom prst="rect">
            <a:avLst/>
          </a:prstGeom>
        </p:spPr>
      </p:pic>
      <p:pic>
        <p:nvPicPr>
          <p:cNvPr id="29" name="Picture 28">
            <a:extLst>
              <a:ext uri="{FF2B5EF4-FFF2-40B4-BE49-F238E27FC236}">
                <a16:creationId xmlns:a16="http://schemas.microsoft.com/office/drawing/2014/main" id="{6C78C8A7-8044-40C1-92BF-6532E0556B15}"/>
              </a:ext>
            </a:extLst>
          </p:cNvPr>
          <p:cNvPicPr/>
          <p:nvPr/>
        </p:nvPicPr>
        <p:blipFill rotWithShape="1">
          <a:blip r:embed="rId13" cstate="print"/>
          <a:srcRect l="14699" r="16893" b="27969"/>
          <a:stretch/>
        </p:blipFill>
        <p:spPr>
          <a:xfrm>
            <a:off x="448869" y="2616741"/>
            <a:ext cx="2372158" cy="2150774"/>
          </a:xfrm>
          <a:prstGeom prst="rect">
            <a:avLst/>
          </a:prstGeom>
        </p:spPr>
      </p:pic>
    </p:spTree>
    <p:extLst>
      <p:ext uri="{BB962C8B-B14F-4D97-AF65-F5344CB8AC3E}">
        <p14:creationId xmlns:p14="http://schemas.microsoft.com/office/powerpoint/2010/main" val="1742696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tretch>
            <a:fillRect/>
          </a:stretch>
        </p:blipFill>
        <p:spPr>
          <a:xfrm>
            <a:off x="457200" y="732228"/>
            <a:ext cx="2450592" cy="1378458"/>
          </a:xfrm>
        </p:spPr>
      </p:pic>
      <p:sp>
        <p:nvSpPr>
          <p:cNvPr id="4" name="Text Placeholder 3"/>
          <p:cNvSpPr>
            <a:spLocks noGrp="1"/>
          </p:cNvSpPr>
          <p:nvPr>
            <p:ph type="body" sz="quarter" idx="20"/>
          </p:nvPr>
        </p:nvSpPr>
        <p:spPr>
          <a:xfrm>
            <a:off x="499682" y="6550964"/>
            <a:ext cx="2450592" cy="662354"/>
          </a:xfrm>
        </p:spPr>
        <p:txBody>
          <a:bodyPr/>
          <a:lstStyle/>
          <a:p>
            <a:pPr algn="ctr"/>
            <a:r>
              <a:rPr lang="en-US" dirty="0" err="1">
                <a:solidFill>
                  <a:schemeClr val="bg1"/>
                </a:solidFill>
              </a:rPr>
              <a:t>Wisata</a:t>
            </a:r>
            <a:r>
              <a:rPr lang="en-US" dirty="0">
                <a:solidFill>
                  <a:schemeClr val="bg1"/>
                </a:solidFill>
              </a:rPr>
              <a:t> </a:t>
            </a:r>
            <a:r>
              <a:rPr lang="en-US" dirty="0" err="1">
                <a:solidFill>
                  <a:schemeClr val="bg1"/>
                </a:solidFill>
              </a:rPr>
              <a:t>Edukasi</a:t>
            </a:r>
            <a:endParaRPr lang="en-US" dirty="0">
              <a:solidFill>
                <a:schemeClr val="bg1"/>
              </a:solidFill>
            </a:endParaRPr>
          </a:p>
        </p:txBody>
      </p:sp>
      <p:sp>
        <p:nvSpPr>
          <p:cNvPr id="28" name="Text Placeholder 27"/>
          <p:cNvSpPr>
            <a:spLocks noGrp="1"/>
          </p:cNvSpPr>
          <p:nvPr>
            <p:ph type="body" sz="quarter" idx="21"/>
          </p:nvPr>
        </p:nvSpPr>
        <p:spPr>
          <a:xfrm>
            <a:off x="3849624" y="662803"/>
            <a:ext cx="2444115" cy="3223398"/>
          </a:xfrm>
        </p:spPr>
        <p:txBody>
          <a:bodyPr/>
          <a:lstStyle/>
          <a:p>
            <a:r>
              <a:rPr lang="en-US" dirty="0"/>
              <a:t>“</a:t>
            </a:r>
            <a:r>
              <a:rPr lang="en-US" dirty="0" err="1"/>
              <a:t>Menikmati</a:t>
            </a:r>
            <a:r>
              <a:rPr lang="en-US" dirty="0"/>
              <a:t> </a:t>
            </a:r>
            <a:r>
              <a:rPr lang="en-US" dirty="0" err="1"/>
              <a:t>suasana</a:t>
            </a:r>
            <a:r>
              <a:rPr lang="en-US" dirty="0"/>
              <a:t> Kampung </a:t>
            </a:r>
            <a:r>
              <a:rPr lang="en-US" dirty="0" err="1"/>
              <a:t>Bandeng</a:t>
            </a:r>
            <a:r>
              <a:rPr lang="en-US" dirty="0"/>
              <a:t> dan </a:t>
            </a:r>
            <a:r>
              <a:rPr lang="en-US" dirty="0" err="1"/>
              <a:t>Agrowisata</a:t>
            </a:r>
            <a:r>
              <a:rPr lang="en-US" dirty="0"/>
              <a:t> dengan </a:t>
            </a:r>
            <a:r>
              <a:rPr lang="en-US" dirty="0" err="1"/>
              <a:t>berbagai</a:t>
            </a:r>
            <a:r>
              <a:rPr lang="en-US" dirty="0"/>
              <a:t> Olahan </a:t>
            </a:r>
            <a:r>
              <a:rPr lang="en-US" dirty="0" err="1"/>
              <a:t>Bandeng</a:t>
            </a:r>
            <a:r>
              <a:rPr lang="en-US" dirty="0"/>
              <a:t>, Wine, </a:t>
            </a:r>
            <a:r>
              <a:rPr lang="en-US" dirty="0" err="1"/>
              <a:t>Buah</a:t>
            </a:r>
            <a:r>
              <a:rPr lang="en-US" dirty="0"/>
              <a:t> </a:t>
            </a:r>
            <a:r>
              <a:rPr lang="en-US" dirty="0" err="1"/>
              <a:t>segar</a:t>
            </a:r>
            <a:r>
              <a:rPr lang="en-US" dirty="0"/>
              <a:t> yang </a:t>
            </a:r>
            <a:r>
              <a:rPr lang="en-US" b="1" i="1" dirty="0"/>
              <a:t>FRESH FROM OVEN </a:t>
            </a:r>
            <a:r>
              <a:rPr lang="en-US" dirty="0" err="1"/>
              <a:t>sembari</a:t>
            </a:r>
            <a:r>
              <a:rPr lang="en-US" dirty="0"/>
              <a:t> </a:t>
            </a:r>
            <a:r>
              <a:rPr lang="en-US" dirty="0" err="1"/>
              <a:t>menikmati</a:t>
            </a:r>
            <a:r>
              <a:rPr lang="en-US" dirty="0"/>
              <a:t> </a:t>
            </a:r>
            <a:r>
              <a:rPr lang="en-US" dirty="0" err="1"/>
              <a:t>budaya</a:t>
            </a:r>
            <a:r>
              <a:rPr lang="en-US" dirty="0"/>
              <a:t> Bali </a:t>
            </a:r>
            <a:r>
              <a:rPr lang="en-US" dirty="0" err="1"/>
              <a:t>tentu</a:t>
            </a:r>
            <a:r>
              <a:rPr lang="en-US" dirty="0"/>
              <a:t> </a:t>
            </a:r>
            <a:r>
              <a:rPr lang="en-US" dirty="0" err="1"/>
              <a:t>akan</a:t>
            </a:r>
            <a:r>
              <a:rPr lang="en-US" dirty="0"/>
              <a:t> BEDA dan </a:t>
            </a:r>
            <a:r>
              <a:rPr lang="en-US" dirty="0" err="1"/>
              <a:t>bercita</a:t>
            </a:r>
            <a:r>
              <a:rPr lang="en-US" dirty="0"/>
              <a:t> rasa </a:t>
            </a:r>
            <a:r>
              <a:rPr lang="en-US" dirty="0" err="1"/>
              <a:t>tinggi</a:t>
            </a:r>
            <a:r>
              <a:rPr lang="en-US" dirty="0"/>
              <a:t>.”</a:t>
            </a:r>
          </a:p>
        </p:txBody>
      </p:sp>
      <p:pic>
        <p:nvPicPr>
          <p:cNvPr id="16" name="Picture Placeholder 15"/>
          <p:cNvPicPr>
            <a:picLocks noGrp="1" noChangeAspect="1"/>
          </p:cNvPicPr>
          <p:nvPr>
            <p:ph type="pic" sz="quarter" idx="22"/>
          </p:nvPr>
        </p:nvPicPr>
        <p:blipFill>
          <a:blip r:embed="rId3" cstate="print">
            <a:extLst>
              <a:ext uri="{28A0092B-C50C-407E-A947-70E740481C1C}">
                <a14:useLocalDpi xmlns:a14="http://schemas.microsoft.com/office/drawing/2010/main" val="0"/>
              </a:ext>
            </a:extLst>
          </a:blip>
          <a:stretch>
            <a:fillRect/>
          </a:stretch>
        </p:blipFill>
        <p:spPr>
          <a:xfrm>
            <a:off x="3849624" y="3971740"/>
            <a:ext cx="2450592" cy="1191260"/>
          </a:xfrm>
        </p:spPr>
      </p:pic>
      <p:sp>
        <p:nvSpPr>
          <p:cNvPr id="68" name="Text Placeholder 67"/>
          <p:cNvSpPr>
            <a:spLocks noGrp="1"/>
          </p:cNvSpPr>
          <p:nvPr>
            <p:ph type="body" sz="quarter" idx="28"/>
          </p:nvPr>
        </p:nvSpPr>
        <p:spPr>
          <a:xfrm>
            <a:off x="7235571" y="700447"/>
            <a:ext cx="2359152" cy="429336"/>
          </a:xfrm>
        </p:spPr>
        <p:txBody>
          <a:bodyPr/>
          <a:lstStyle/>
          <a:p>
            <a:r>
              <a:rPr lang="en-US" dirty="0" err="1"/>
              <a:t>Pencanangan</a:t>
            </a:r>
            <a:r>
              <a:rPr lang="en-US" dirty="0"/>
              <a:t> Kampung </a:t>
            </a:r>
            <a:r>
              <a:rPr lang="en-US" dirty="0" err="1"/>
              <a:t>Bandeng</a:t>
            </a:r>
            <a:r>
              <a:rPr lang="en-US" dirty="0"/>
              <a:t> dan </a:t>
            </a:r>
            <a:r>
              <a:rPr lang="en-US" dirty="0" err="1"/>
              <a:t>Agrowisata</a:t>
            </a:r>
            <a:endParaRPr lang="en-US" dirty="0"/>
          </a:p>
        </p:txBody>
      </p:sp>
      <p:sp>
        <p:nvSpPr>
          <p:cNvPr id="42" name="Text Placeholder 41"/>
          <p:cNvSpPr>
            <a:spLocks noGrp="1"/>
          </p:cNvSpPr>
          <p:nvPr>
            <p:ph type="body" sz="quarter" idx="31"/>
          </p:nvPr>
        </p:nvSpPr>
        <p:spPr>
          <a:xfrm>
            <a:off x="407485" y="3282847"/>
            <a:ext cx="2586028" cy="1989098"/>
          </a:xfrm>
        </p:spPr>
        <p:txBody>
          <a:bodyPr/>
          <a:lstStyle/>
          <a:p>
            <a:pPr marL="0" lvl="0" indent="0">
              <a:lnSpc>
                <a:spcPct val="114000"/>
              </a:lnSpc>
              <a:spcBef>
                <a:spcPts val="0"/>
              </a:spcBef>
              <a:spcAft>
                <a:spcPts val="800"/>
              </a:spcAft>
              <a:buNone/>
            </a:pPr>
            <a:r>
              <a:rPr lang="en-US" i="1" dirty="0">
                <a:effectLst>
                  <a:outerShdw blurRad="38100" dist="38100" dir="2700000" algn="tl">
                    <a:srgbClr val="000000">
                      <a:alpha val="43137"/>
                    </a:srgbClr>
                  </a:outerShdw>
                </a:effectLst>
              </a:rPr>
              <a:t>Sinergi </a:t>
            </a:r>
            <a:r>
              <a:rPr lang="en-US" i="1" dirty="0" err="1">
                <a:effectLst>
                  <a:outerShdw blurRad="38100" dist="38100" dir="2700000" algn="tl">
                    <a:srgbClr val="000000">
                      <a:alpha val="43137"/>
                    </a:srgbClr>
                  </a:outerShdw>
                </a:effectLst>
              </a:rPr>
              <a:t>lintas</a:t>
            </a:r>
            <a:r>
              <a:rPr lang="en-US" i="1" dirty="0">
                <a:effectLst>
                  <a:outerShdw blurRad="38100" dist="38100" dir="2700000" algn="tl">
                    <a:srgbClr val="000000">
                      <a:alpha val="43137"/>
                    </a:srgbClr>
                  </a:outerShdw>
                </a:effectLst>
              </a:rPr>
              <a:t> </a:t>
            </a:r>
            <a:r>
              <a:rPr lang="en-US" i="1" dirty="0" err="1">
                <a:effectLst>
                  <a:outerShdw blurRad="38100" dist="38100" dir="2700000" algn="tl">
                    <a:srgbClr val="000000">
                      <a:alpha val="43137"/>
                    </a:srgbClr>
                  </a:outerShdw>
                </a:effectLst>
              </a:rPr>
              <a:t>sektor</a:t>
            </a:r>
            <a:r>
              <a:rPr lang="en-US" i="1" dirty="0">
                <a:effectLst>
                  <a:outerShdw blurRad="38100" dist="38100" dir="2700000" algn="tl">
                    <a:srgbClr val="000000">
                      <a:alpha val="43137"/>
                    </a:srgbClr>
                  </a:outerShdw>
                </a:effectLst>
              </a:rPr>
              <a:t> dan </a:t>
            </a:r>
            <a:r>
              <a:rPr lang="en-US" i="1" dirty="0" err="1">
                <a:effectLst>
                  <a:outerShdw blurRad="38100" dist="38100" dir="2700000" algn="tl">
                    <a:srgbClr val="000000">
                      <a:alpha val="43137"/>
                    </a:srgbClr>
                  </a:outerShdw>
                </a:effectLst>
              </a:rPr>
              <a:t>upaya</a:t>
            </a:r>
            <a:r>
              <a:rPr lang="en-US" i="1" dirty="0">
                <a:effectLst>
                  <a:outerShdw blurRad="38100" dist="38100" dir="2700000" algn="tl">
                    <a:srgbClr val="000000">
                      <a:alpha val="43137"/>
                    </a:srgbClr>
                  </a:outerShdw>
                </a:effectLst>
              </a:rPr>
              <a:t> pemerintah hadir </a:t>
            </a:r>
            <a:r>
              <a:rPr lang="en-US" i="1" dirty="0" err="1">
                <a:effectLst>
                  <a:outerShdw blurRad="38100" dist="38100" dir="2700000" algn="tl">
                    <a:srgbClr val="000000">
                      <a:alpha val="43137"/>
                    </a:srgbClr>
                  </a:outerShdw>
                </a:effectLst>
              </a:rPr>
              <a:t>ditengah</a:t>
            </a:r>
            <a:r>
              <a:rPr lang="en-US" i="1" dirty="0">
                <a:effectLst>
                  <a:outerShdw blurRad="38100" dist="38100" dir="2700000" algn="tl">
                    <a:srgbClr val="000000">
                      <a:alpha val="43137"/>
                    </a:srgbClr>
                  </a:outerShdw>
                </a:effectLst>
              </a:rPr>
              <a:t> </a:t>
            </a:r>
            <a:r>
              <a:rPr lang="en-US" i="1" dirty="0" err="1">
                <a:effectLst>
                  <a:outerShdw blurRad="38100" dist="38100" dir="2700000" algn="tl">
                    <a:srgbClr val="000000">
                      <a:alpha val="43137"/>
                    </a:srgbClr>
                  </a:outerShdw>
                </a:effectLst>
              </a:rPr>
              <a:t>tengah</a:t>
            </a:r>
            <a:r>
              <a:rPr lang="en-US" i="1" dirty="0">
                <a:effectLst>
                  <a:outerShdw blurRad="38100" dist="38100" dir="2700000" algn="tl">
                    <a:srgbClr val="000000">
                      <a:alpha val="43137"/>
                    </a:srgbClr>
                  </a:outerShdw>
                </a:effectLst>
              </a:rPr>
              <a:t> </a:t>
            </a:r>
            <a:r>
              <a:rPr lang="en-US" i="1" dirty="0" err="1">
                <a:effectLst>
                  <a:outerShdw blurRad="38100" dist="38100" dir="2700000" algn="tl">
                    <a:srgbClr val="000000">
                      <a:alpha val="43137"/>
                    </a:srgbClr>
                  </a:outerShdw>
                </a:effectLst>
              </a:rPr>
              <a:t>masyarakat</a:t>
            </a:r>
            <a:r>
              <a:rPr lang="en-US" i="1" dirty="0">
                <a:effectLst>
                  <a:outerShdw blurRad="38100" dist="38100" dir="2700000" algn="tl">
                    <a:srgbClr val="000000">
                      <a:alpha val="43137"/>
                    </a:srgbClr>
                  </a:outerShdw>
                </a:effectLst>
              </a:rPr>
              <a:t> terlihat jelas dalam Kawasan </a:t>
            </a:r>
            <a:r>
              <a:rPr lang="en-US" i="1" dirty="0" err="1">
                <a:effectLst>
                  <a:outerShdw blurRad="38100" dist="38100" dir="2700000" algn="tl">
                    <a:srgbClr val="000000">
                      <a:alpha val="43137"/>
                    </a:srgbClr>
                  </a:outerShdw>
                </a:effectLst>
              </a:rPr>
              <a:t>Wisata</a:t>
            </a:r>
            <a:r>
              <a:rPr lang="en-US" i="1" dirty="0">
                <a:effectLst>
                  <a:outerShdw blurRad="38100" dist="38100" dir="2700000" algn="tl">
                    <a:srgbClr val="000000">
                      <a:alpha val="43137"/>
                    </a:srgbClr>
                  </a:outerShdw>
                </a:effectLst>
              </a:rPr>
              <a:t> Kampung </a:t>
            </a:r>
            <a:r>
              <a:rPr lang="en-US" i="1" dirty="0" err="1">
                <a:effectLst>
                  <a:outerShdw blurRad="38100" dist="38100" dir="2700000" algn="tl">
                    <a:srgbClr val="000000">
                      <a:alpha val="43137"/>
                    </a:srgbClr>
                  </a:outerShdw>
                </a:effectLst>
              </a:rPr>
              <a:t>Bandeng</a:t>
            </a:r>
            <a:r>
              <a:rPr lang="en-US" i="1" dirty="0">
                <a:effectLst>
                  <a:outerShdw blurRad="38100" dist="38100" dir="2700000" algn="tl">
                    <a:srgbClr val="000000">
                      <a:alpha val="43137"/>
                    </a:srgbClr>
                  </a:outerShdw>
                </a:effectLst>
              </a:rPr>
              <a:t> dan </a:t>
            </a:r>
            <a:r>
              <a:rPr lang="en-US" i="1" dirty="0" err="1">
                <a:effectLst>
                  <a:outerShdw blurRad="38100" dist="38100" dir="2700000" algn="tl">
                    <a:srgbClr val="000000">
                      <a:alpha val="43137"/>
                    </a:srgbClr>
                  </a:outerShdw>
                </a:effectLst>
              </a:rPr>
              <a:t>Agrowisata</a:t>
            </a:r>
            <a:r>
              <a:rPr lang="en-US" i="1" dirty="0">
                <a:effectLst>
                  <a:outerShdw blurRad="38100" dist="38100" dir="2700000" algn="tl">
                    <a:srgbClr val="000000">
                      <a:alpha val="43137"/>
                    </a:srgbClr>
                  </a:outerShdw>
                </a:effectLst>
              </a:rPr>
              <a:t>. Melalui Kementerian </a:t>
            </a:r>
            <a:r>
              <a:rPr lang="en-US" i="1" dirty="0" err="1">
                <a:effectLst>
                  <a:outerShdw blurRad="38100" dist="38100" dir="2700000" algn="tl">
                    <a:srgbClr val="000000">
                      <a:alpha val="43137"/>
                    </a:srgbClr>
                  </a:outerShdw>
                </a:effectLst>
              </a:rPr>
              <a:t>Kelautan</a:t>
            </a:r>
            <a:r>
              <a:rPr lang="en-US" i="1" dirty="0">
                <a:effectLst>
                  <a:outerShdw blurRad="38100" dist="38100" dir="2700000" algn="tl">
                    <a:srgbClr val="000000">
                      <a:alpha val="43137"/>
                    </a:srgbClr>
                  </a:outerShdw>
                </a:effectLst>
              </a:rPr>
              <a:t> dan </a:t>
            </a:r>
            <a:r>
              <a:rPr lang="en-US" i="1" dirty="0" err="1">
                <a:effectLst>
                  <a:outerShdw blurRad="38100" dist="38100" dir="2700000" algn="tl">
                    <a:srgbClr val="000000">
                      <a:alpha val="43137"/>
                    </a:srgbClr>
                  </a:outerShdw>
                </a:effectLst>
              </a:rPr>
              <a:t>Perikanan</a:t>
            </a:r>
            <a:r>
              <a:rPr lang="en-US" i="1">
                <a:effectLst>
                  <a:outerShdw blurRad="38100" dist="38100" dir="2700000" algn="tl">
                    <a:srgbClr val="000000">
                      <a:alpha val="43137"/>
                    </a:srgbClr>
                  </a:outerShdw>
                </a:effectLst>
              </a:rPr>
              <a:t> /KKP</a:t>
            </a:r>
            <a:r>
              <a:rPr lang="en-US" i="1" dirty="0">
                <a:effectLst>
                  <a:outerShdw blurRad="38100" dist="38100" dir="2700000" algn="tl">
                    <a:srgbClr val="000000">
                      <a:alpha val="43137"/>
                    </a:srgbClr>
                  </a:outerShdw>
                </a:effectLst>
              </a:rPr>
              <a:t>, </a:t>
            </a:r>
            <a:r>
              <a:rPr lang="en-US" i="1" dirty="0" err="1">
                <a:effectLst>
                  <a:outerShdw blurRad="38100" dist="38100" dir="2700000" algn="tl">
                    <a:srgbClr val="000000">
                      <a:alpha val="43137"/>
                    </a:srgbClr>
                  </a:outerShdw>
                </a:effectLst>
              </a:rPr>
              <a:t>dukungan</a:t>
            </a:r>
            <a:r>
              <a:rPr lang="en-US" i="1" dirty="0">
                <a:effectLst>
                  <a:outerShdw blurRad="38100" dist="38100" dir="2700000" algn="tl">
                    <a:srgbClr val="000000">
                      <a:alpha val="43137"/>
                    </a:srgbClr>
                  </a:outerShdw>
                </a:effectLst>
              </a:rPr>
              <a:t> </a:t>
            </a:r>
            <a:r>
              <a:rPr lang="en-US" i="1" dirty="0" err="1">
                <a:effectLst>
                  <a:outerShdw blurRad="38100" dist="38100" dir="2700000" algn="tl">
                    <a:srgbClr val="000000">
                      <a:alpha val="43137"/>
                    </a:srgbClr>
                  </a:outerShdw>
                </a:effectLst>
              </a:rPr>
              <a:t>riset</a:t>
            </a:r>
            <a:r>
              <a:rPr lang="en-US" i="1" dirty="0">
                <a:effectLst>
                  <a:outerShdw blurRad="38100" dist="38100" dir="2700000" algn="tl">
                    <a:srgbClr val="000000">
                      <a:alpha val="43137"/>
                    </a:srgbClr>
                  </a:outerShdw>
                </a:effectLst>
              </a:rPr>
              <a:t> budidaya laut menjadi modal penting </a:t>
            </a:r>
            <a:r>
              <a:rPr lang="en-US" i="1" dirty="0" err="1">
                <a:effectLst>
                  <a:outerShdw blurRad="38100" dist="38100" dir="2700000" algn="tl">
                    <a:srgbClr val="000000">
                      <a:alpha val="43137"/>
                    </a:srgbClr>
                  </a:outerShdw>
                </a:effectLst>
              </a:rPr>
              <a:t>bergulirnya</a:t>
            </a:r>
            <a:r>
              <a:rPr lang="en-US" i="1" dirty="0">
                <a:effectLst>
                  <a:outerShdw blurRad="38100" dist="38100" dir="2700000" algn="tl">
                    <a:srgbClr val="000000">
                      <a:alpha val="43137"/>
                    </a:srgbClr>
                  </a:outerShdw>
                </a:effectLst>
              </a:rPr>
              <a:t> </a:t>
            </a:r>
            <a:r>
              <a:rPr lang="en-US" i="1" dirty="0" err="1">
                <a:effectLst>
                  <a:outerShdw blurRad="38100" dist="38100" dir="2700000" algn="tl">
                    <a:srgbClr val="000000">
                      <a:alpha val="43137"/>
                    </a:srgbClr>
                  </a:outerShdw>
                </a:effectLst>
              </a:rPr>
              <a:t>ekonomi</a:t>
            </a:r>
            <a:r>
              <a:rPr lang="en-US" i="1" dirty="0">
                <a:effectLst>
                  <a:outerShdw blurRad="38100" dist="38100" dir="2700000" algn="tl">
                    <a:srgbClr val="000000">
                      <a:alpha val="43137"/>
                    </a:srgbClr>
                  </a:outerShdw>
                </a:effectLst>
              </a:rPr>
              <a:t> </a:t>
            </a:r>
            <a:r>
              <a:rPr lang="en-US" i="1" dirty="0" err="1">
                <a:effectLst>
                  <a:outerShdw blurRad="38100" dist="38100" dir="2700000" algn="tl">
                    <a:srgbClr val="000000">
                      <a:alpha val="43137"/>
                    </a:srgbClr>
                  </a:outerShdw>
                </a:effectLst>
              </a:rPr>
              <a:t>usaha</a:t>
            </a:r>
            <a:r>
              <a:rPr lang="en-US" i="1" dirty="0">
                <a:effectLst>
                  <a:outerShdw blurRad="38100" dist="38100" dir="2700000" algn="tl">
                    <a:srgbClr val="000000">
                      <a:alpha val="43137"/>
                    </a:srgbClr>
                  </a:outerShdw>
                </a:effectLst>
              </a:rPr>
              <a:t> </a:t>
            </a:r>
            <a:r>
              <a:rPr lang="en-US" i="1" dirty="0" err="1">
                <a:effectLst>
                  <a:outerShdw blurRad="38100" dist="38100" dir="2700000" algn="tl">
                    <a:srgbClr val="000000">
                      <a:alpha val="43137"/>
                    </a:srgbClr>
                  </a:outerShdw>
                </a:effectLst>
              </a:rPr>
              <a:t>pemasaran</a:t>
            </a:r>
            <a:r>
              <a:rPr lang="en-US" i="1" dirty="0">
                <a:effectLst>
                  <a:outerShdw blurRad="38100" dist="38100" dir="2700000" algn="tl">
                    <a:srgbClr val="000000">
                      <a:alpha val="43137"/>
                    </a:srgbClr>
                  </a:outerShdw>
                </a:effectLst>
              </a:rPr>
              <a:t> </a:t>
            </a:r>
            <a:r>
              <a:rPr lang="en-US" i="1" dirty="0" err="1">
                <a:effectLst>
                  <a:outerShdw blurRad="38100" dist="38100" dir="2700000" algn="tl">
                    <a:srgbClr val="000000">
                      <a:alpha val="43137"/>
                    </a:srgbClr>
                  </a:outerShdw>
                </a:effectLst>
              </a:rPr>
              <a:t>benih</a:t>
            </a:r>
            <a:r>
              <a:rPr lang="en-US" i="1" dirty="0">
                <a:effectLst>
                  <a:outerShdw blurRad="38100" dist="38100" dir="2700000" algn="tl">
                    <a:srgbClr val="000000">
                      <a:alpha val="43137"/>
                    </a:srgbClr>
                  </a:outerShdw>
                </a:effectLst>
              </a:rPr>
              <a:t> </a:t>
            </a:r>
            <a:r>
              <a:rPr lang="en-US" i="1" dirty="0" err="1">
                <a:effectLst>
                  <a:outerShdw blurRad="38100" dist="38100" dir="2700000" algn="tl">
                    <a:srgbClr val="000000">
                      <a:alpha val="43137"/>
                    </a:srgbClr>
                  </a:outerShdw>
                </a:effectLst>
              </a:rPr>
              <a:t>bandeng</a:t>
            </a:r>
            <a:r>
              <a:rPr lang="en-US" i="1" dirty="0">
                <a:effectLst>
                  <a:outerShdw blurRad="38100" dist="38100" dir="2700000" algn="tl">
                    <a:srgbClr val="000000">
                      <a:alpha val="43137"/>
                    </a:srgbClr>
                  </a:outerShdw>
                </a:effectLst>
              </a:rPr>
              <a:t> </a:t>
            </a:r>
            <a:r>
              <a:rPr lang="en-US" i="1" dirty="0" err="1">
                <a:effectLst>
                  <a:outerShdw blurRad="38100" dist="38100" dir="2700000" algn="tl">
                    <a:srgbClr val="000000">
                      <a:alpha val="43137"/>
                    </a:srgbClr>
                  </a:outerShdw>
                </a:effectLst>
              </a:rPr>
              <a:t>hingga</a:t>
            </a:r>
            <a:r>
              <a:rPr lang="en-US" i="1" dirty="0">
                <a:effectLst>
                  <a:outerShdw blurRad="38100" dist="38100" dir="2700000" algn="tl">
                    <a:srgbClr val="000000">
                      <a:alpha val="43137"/>
                    </a:srgbClr>
                  </a:outerShdw>
                </a:effectLst>
              </a:rPr>
              <a:t> </a:t>
            </a:r>
            <a:r>
              <a:rPr lang="en-US" i="1" dirty="0" err="1">
                <a:effectLst>
                  <a:outerShdw blurRad="38100" dist="38100" dir="2700000" algn="tl">
                    <a:srgbClr val="000000">
                      <a:alpha val="43137"/>
                    </a:srgbClr>
                  </a:outerShdw>
                </a:effectLst>
              </a:rPr>
              <a:t>manca</a:t>
            </a:r>
            <a:r>
              <a:rPr lang="en-US" i="1" dirty="0">
                <a:effectLst>
                  <a:outerShdw blurRad="38100" dist="38100" dir="2700000" algn="tl">
                    <a:srgbClr val="000000">
                      <a:alpha val="43137"/>
                    </a:srgbClr>
                  </a:outerShdw>
                </a:effectLst>
              </a:rPr>
              <a:t> negara. </a:t>
            </a:r>
            <a:r>
              <a:rPr lang="en-US" i="1" dirty="0" err="1">
                <a:effectLst>
                  <a:outerShdw blurRad="38100" dist="38100" dir="2700000" algn="tl">
                    <a:srgbClr val="000000">
                      <a:alpha val="43137"/>
                    </a:srgbClr>
                  </a:outerShdw>
                </a:effectLst>
              </a:rPr>
              <a:t>Disisi</a:t>
            </a:r>
            <a:r>
              <a:rPr lang="en-US" i="1" dirty="0">
                <a:effectLst>
                  <a:outerShdw blurRad="38100" dist="38100" dir="2700000" algn="tl">
                    <a:srgbClr val="000000">
                      <a:alpha val="43137"/>
                    </a:srgbClr>
                  </a:outerShdw>
                </a:effectLst>
              </a:rPr>
              <a:t> lain, potensi </a:t>
            </a:r>
            <a:r>
              <a:rPr lang="en-US" i="1" dirty="0" err="1">
                <a:effectLst>
                  <a:outerShdw blurRad="38100" dist="38100" dir="2700000" algn="tl">
                    <a:srgbClr val="000000">
                      <a:alpha val="43137"/>
                    </a:srgbClr>
                  </a:outerShdw>
                </a:effectLst>
              </a:rPr>
              <a:t>anggur</a:t>
            </a:r>
            <a:r>
              <a:rPr lang="en-US" i="1" dirty="0">
                <a:effectLst>
                  <a:outerShdw blurRad="38100" dist="38100" dir="2700000" algn="tl">
                    <a:srgbClr val="000000">
                      <a:alpha val="43137"/>
                    </a:srgbClr>
                  </a:outerShdw>
                </a:effectLst>
              </a:rPr>
              <a:t> untuk wine juga sudah </a:t>
            </a:r>
            <a:r>
              <a:rPr lang="en-US" i="1" dirty="0" err="1">
                <a:effectLst>
                  <a:outerShdw blurRad="38100" dist="38100" dir="2700000" algn="tl">
                    <a:srgbClr val="000000">
                      <a:alpha val="43137"/>
                    </a:srgbClr>
                  </a:outerShdw>
                </a:effectLst>
              </a:rPr>
              <a:t>terdifusi</a:t>
            </a:r>
            <a:r>
              <a:rPr lang="en-US" i="1" dirty="0">
                <a:effectLst>
                  <a:outerShdw blurRad="38100" dist="38100" dir="2700000" algn="tl">
                    <a:srgbClr val="000000">
                      <a:alpha val="43137"/>
                    </a:srgbClr>
                  </a:outerShdw>
                </a:effectLst>
              </a:rPr>
              <a:t> dalam Kawasan dan </a:t>
            </a:r>
            <a:r>
              <a:rPr lang="en-US" i="1" dirty="0" err="1">
                <a:effectLst>
                  <a:outerShdw blurRad="38100" dist="38100" dir="2700000" algn="tl">
                    <a:srgbClr val="000000">
                      <a:alpha val="43137"/>
                    </a:srgbClr>
                  </a:outerShdw>
                </a:effectLst>
              </a:rPr>
              <a:t>menghadirkan</a:t>
            </a:r>
            <a:r>
              <a:rPr lang="en-US" i="1" dirty="0">
                <a:effectLst>
                  <a:outerShdw blurRad="38100" dist="38100" dir="2700000" algn="tl">
                    <a:srgbClr val="000000">
                      <a:alpha val="43137"/>
                    </a:srgbClr>
                  </a:outerShdw>
                </a:effectLst>
              </a:rPr>
              <a:t> investor luar negeri. Potensi ini </a:t>
            </a:r>
            <a:r>
              <a:rPr lang="en-US" i="1" dirty="0" err="1">
                <a:effectLst>
                  <a:outerShdw blurRad="38100" dist="38100" dir="2700000" algn="tl">
                    <a:srgbClr val="000000">
                      <a:alpha val="43137"/>
                    </a:srgbClr>
                  </a:outerShdw>
                </a:effectLst>
              </a:rPr>
              <a:t>akan</a:t>
            </a:r>
            <a:r>
              <a:rPr lang="en-US" i="1" dirty="0">
                <a:effectLst>
                  <a:outerShdw blurRad="38100" dist="38100" dir="2700000" algn="tl">
                    <a:srgbClr val="000000">
                      <a:alpha val="43137"/>
                    </a:srgbClr>
                  </a:outerShdw>
                </a:effectLst>
              </a:rPr>
              <a:t> menjadi salah satu referensi pengembangan di </a:t>
            </a:r>
            <a:r>
              <a:rPr lang="en-US" i="1" dirty="0" err="1">
                <a:effectLst>
                  <a:outerShdw blurRad="38100" dist="38100" dir="2700000" algn="tl">
                    <a:srgbClr val="000000">
                      <a:alpha val="43137"/>
                    </a:srgbClr>
                  </a:outerShdw>
                </a:effectLst>
              </a:rPr>
              <a:t>daerah</a:t>
            </a:r>
            <a:r>
              <a:rPr lang="en-US" i="1" dirty="0">
                <a:effectLst>
                  <a:outerShdw blurRad="38100" dist="38100" dir="2700000" algn="tl">
                    <a:srgbClr val="000000">
                      <a:alpha val="43137"/>
                    </a:srgbClr>
                  </a:outerShdw>
                </a:effectLst>
              </a:rPr>
              <a:t> lain.</a:t>
            </a:r>
          </a:p>
        </p:txBody>
      </p:sp>
      <p:sp>
        <p:nvSpPr>
          <p:cNvPr id="92" name="Text Placeholder 91"/>
          <p:cNvSpPr>
            <a:spLocks noGrp="1"/>
          </p:cNvSpPr>
          <p:nvPr>
            <p:ph type="body" sz="quarter" idx="33"/>
          </p:nvPr>
        </p:nvSpPr>
        <p:spPr>
          <a:xfrm>
            <a:off x="7235571" y="1170442"/>
            <a:ext cx="2359152" cy="1667058"/>
          </a:xfrm>
        </p:spPr>
        <p:txBody>
          <a:bodyPr/>
          <a:lstStyle/>
          <a:p>
            <a:pPr marL="0" indent="0">
              <a:buNone/>
            </a:pPr>
            <a:r>
              <a:rPr lang="en-US" dirty="0"/>
              <a:t>Acara </a:t>
            </a:r>
            <a:r>
              <a:rPr lang="en-US" dirty="0" err="1"/>
              <a:t>bersamaan</a:t>
            </a:r>
            <a:r>
              <a:rPr lang="en-US" dirty="0"/>
              <a:t> </a:t>
            </a:r>
            <a:r>
              <a:rPr lang="en-US" dirty="0" err="1"/>
              <a:t>dengan</a:t>
            </a:r>
            <a:r>
              <a:rPr lang="en-US" dirty="0"/>
              <a:t> </a:t>
            </a:r>
            <a:r>
              <a:rPr lang="en-US" dirty="0" err="1"/>
              <a:t>Fesbuker</a:t>
            </a:r>
            <a:r>
              <a:rPr lang="en-US" dirty="0"/>
              <a:t> (Festival </a:t>
            </a:r>
            <a:r>
              <a:rPr lang="en-US" dirty="0" err="1"/>
              <a:t>Budaya</a:t>
            </a:r>
            <a:r>
              <a:rPr lang="en-US" dirty="0"/>
              <a:t> </a:t>
            </a:r>
            <a:r>
              <a:rPr lang="en-US" dirty="0" err="1"/>
              <a:t>Kecamatan</a:t>
            </a:r>
            <a:r>
              <a:rPr lang="en-US" dirty="0"/>
              <a:t> </a:t>
            </a:r>
            <a:r>
              <a:rPr lang="en-US" dirty="0" err="1"/>
              <a:t>Gerokgak</a:t>
            </a:r>
            <a:r>
              <a:rPr lang="en-US" dirty="0"/>
              <a:t>) 2019 </a:t>
            </a:r>
          </a:p>
          <a:p>
            <a:r>
              <a:rPr lang="en-US" dirty="0"/>
              <a:t>Kamis,7 November 2019</a:t>
            </a:r>
          </a:p>
          <a:p>
            <a:r>
              <a:rPr lang="en-US" dirty="0"/>
              <a:t>Pukul 15.00 </a:t>
            </a:r>
            <a:r>
              <a:rPr lang="en-US" dirty="0" err="1"/>
              <a:t>sd</a:t>
            </a:r>
            <a:r>
              <a:rPr lang="en-US" dirty="0"/>
              <a:t> Selesai</a:t>
            </a:r>
          </a:p>
          <a:p>
            <a:r>
              <a:rPr lang="en-US" dirty="0" err="1"/>
              <a:t>Desa</a:t>
            </a:r>
            <a:r>
              <a:rPr lang="en-US" dirty="0"/>
              <a:t> </a:t>
            </a:r>
            <a:r>
              <a:rPr lang="en-US" dirty="0" err="1"/>
              <a:t>Sanggalangit</a:t>
            </a:r>
            <a:r>
              <a:rPr lang="en-US" dirty="0"/>
              <a:t>, </a:t>
            </a:r>
            <a:r>
              <a:rPr lang="en-US" dirty="0" err="1"/>
              <a:t>Gerokgak</a:t>
            </a:r>
            <a:r>
              <a:rPr lang="en-US" dirty="0"/>
              <a:t>, dan Kampung </a:t>
            </a:r>
            <a:r>
              <a:rPr lang="en-US" dirty="0" err="1"/>
              <a:t>Bandeng</a:t>
            </a:r>
            <a:r>
              <a:rPr lang="en-US" dirty="0"/>
              <a:t> &amp; </a:t>
            </a:r>
            <a:r>
              <a:rPr lang="en-US" dirty="0" err="1"/>
              <a:t>Agrowisata</a:t>
            </a:r>
            <a:endParaRPr lang="en-US" dirty="0"/>
          </a:p>
          <a:p>
            <a:r>
              <a:rPr lang="en-US" dirty="0" err="1"/>
              <a:t>Pameran</a:t>
            </a:r>
            <a:r>
              <a:rPr lang="en-US" dirty="0"/>
              <a:t> </a:t>
            </a:r>
            <a:r>
              <a:rPr lang="en-US" dirty="0" err="1"/>
              <a:t>Budaya</a:t>
            </a:r>
            <a:r>
              <a:rPr lang="en-US" dirty="0"/>
              <a:t> dan Potensi Desa yang </a:t>
            </a:r>
            <a:r>
              <a:rPr lang="en-US" dirty="0" err="1"/>
              <a:t>dihadiri</a:t>
            </a:r>
            <a:r>
              <a:rPr lang="en-US" dirty="0"/>
              <a:t> oleh </a:t>
            </a:r>
            <a:r>
              <a:rPr lang="en-US" dirty="0" err="1"/>
              <a:t>Bupati</a:t>
            </a:r>
            <a:r>
              <a:rPr lang="en-US" dirty="0"/>
              <a:t> Buleleng </a:t>
            </a:r>
            <a:r>
              <a:rPr lang="en-US" dirty="0" err="1"/>
              <a:t>serta</a:t>
            </a:r>
            <a:r>
              <a:rPr lang="en-US" dirty="0"/>
              <a:t> Kepala Badan </a:t>
            </a:r>
            <a:r>
              <a:rPr lang="en-US" dirty="0" err="1"/>
              <a:t>Riset</a:t>
            </a:r>
            <a:r>
              <a:rPr lang="en-US" dirty="0"/>
              <a:t> dan </a:t>
            </a:r>
            <a:r>
              <a:rPr lang="en-US" dirty="0" err="1"/>
              <a:t>Sumberdaya</a:t>
            </a:r>
            <a:r>
              <a:rPr lang="en-US" dirty="0"/>
              <a:t> </a:t>
            </a:r>
            <a:r>
              <a:rPr lang="en-US" dirty="0" err="1"/>
              <a:t>Manusia</a:t>
            </a:r>
            <a:r>
              <a:rPr lang="en-US" dirty="0"/>
              <a:t> KP</a:t>
            </a:r>
          </a:p>
        </p:txBody>
      </p:sp>
      <p:pic>
        <p:nvPicPr>
          <p:cNvPr id="14" name="Picture Placeholder 12">
            <a:extLst>
              <a:ext uri="{FF2B5EF4-FFF2-40B4-BE49-F238E27FC236}">
                <a16:creationId xmlns:a16="http://schemas.microsoft.com/office/drawing/2014/main" id="{B51BC2AF-3144-400B-B9EF-87C1CC9F00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35571" y="2999579"/>
            <a:ext cx="2350008" cy="1567791"/>
          </a:xfrm>
          <a:prstGeom prst="rect">
            <a:avLst/>
          </a:prstGeom>
        </p:spPr>
      </p:pic>
      <p:pic>
        <p:nvPicPr>
          <p:cNvPr id="17" name="Picture Placeholder 12">
            <a:extLst>
              <a:ext uri="{FF2B5EF4-FFF2-40B4-BE49-F238E27FC236}">
                <a16:creationId xmlns:a16="http://schemas.microsoft.com/office/drawing/2014/main" id="{7D049427-D267-4D88-AF9D-23310EFE7DF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5991" t="9989" r="20709" b="19379"/>
          <a:stretch/>
        </p:blipFill>
        <p:spPr>
          <a:xfrm>
            <a:off x="463677" y="1952572"/>
            <a:ext cx="2444115" cy="1378458"/>
          </a:xfrm>
          <a:prstGeom prst="rect">
            <a:avLst/>
          </a:prstGeom>
        </p:spPr>
      </p:pic>
      <p:pic>
        <p:nvPicPr>
          <p:cNvPr id="18" name="Picture Placeholder 12">
            <a:extLst>
              <a:ext uri="{FF2B5EF4-FFF2-40B4-BE49-F238E27FC236}">
                <a16:creationId xmlns:a16="http://schemas.microsoft.com/office/drawing/2014/main" id="{CD4BAE2E-7C9F-4E2E-A373-4251394F02E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11190"/>
          <a:stretch/>
        </p:blipFill>
        <p:spPr>
          <a:xfrm>
            <a:off x="471965" y="5223761"/>
            <a:ext cx="2457068" cy="1603343"/>
          </a:xfrm>
          <a:prstGeom prst="rect">
            <a:avLst/>
          </a:prstGeom>
        </p:spPr>
      </p:pic>
      <p:sp>
        <p:nvSpPr>
          <p:cNvPr id="19" name="Text Placeholder 3">
            <a:extLst>
              <a:ext uri="{FF2B5EF4-FFF2-40B4-BE49-F238E27FC236}">
                <a16:creationId xmlns:a16="http://schemas.microsoft.com/office/drawing/2014/main" id="{C05B5C10-F57E-4846-B62F-D2782DE2102D}"/>
              </a:ext>
            </a:extLst>
          </p:cNvPr>
          <p:cNvSpPr txBox="1">
            <a:spLocks/>
          </p:cNvSpPr>
          <p:nvPr/>
        </p:nvSpPr>
        <p:spPr>
          <a:xfrm>
            <a:off x="4114800" y="6594157"/>
            <a:ext cx="2450592" cy="662354"/>
          </a:xfrm>
          <a:prstGeom prst="rect">
            <a:avLst/>
          </a:prstGeom>
        </p:spPr>
        <p:txBody>
          <a:bodyPr vert="horz" lIns="91440" tIns="45720" rIns="91440" bIns="0" rtlCol="0" anchor="b">
            <a:noAutofit/>
          </a:bodyPr>
          <a:lstStyle>
            <a:lvl1pPr marL="0" indent="0" algn="l" defTabSz="1005840" rtl="0" eaLnBrk="1" latinLnBrk="0" hangingPunct="1">
              <a:lnSpc>
                <a:spcPct val="114000"/>
              </a:lnSpc>
              <a:spcBef>
                <a:spcPts val="800"/>
              </a:spcBef>
              <a:buFont typeface="Arial" panose="020B0604020202020204" pitchFamily="34" charset="0"/>
              <a:buNone/>
              <a:defRPr sz="2000" kern="1200">
                <a:solidFill>
                  <a:schemeClr val="accent1"/>
                </a:solidFill>
                <a:latin typeface="+mn-lt"/>
                <a:ea typeface="+mn-ea"/>
                <a:cs typeface="+mn-cs"/>
              </a:defRPr>
            </a:lvl1pPr>
            <a:lvl2pPr marL="0" indent="0" algn="l" defTabSz="1005840" rtl="0" eaLnBrk="1" latinLnBrk="0" hangingPunct="1">
              <a:lnSpc>
                <a:spcPct val="90000"/>
              </a:lnSpc>
              <a:spcBef>
                <a:spcPts val="0"/>
              </a:spcBef>
              <a:buFont typeface="Arial" panose="020B0604020202020204" pitchFamily="34" charset="0"/>
              <a:buNone/>
              <a:defRPr sz="3600" kern="1200">
                <a:solidFill>
                  <a:schemeClr val="tx1"/>
                </a:solidFill>
                <a:latin typeface="+mn-lt"/>
                <a:ea typeface="+mn-ea"/>
                <a:cs typeface="+mn-cs"/>
              </a:defRPr>
            </a:lvl2pPr>
            <a:lvl3pPr marL="0" indent="0" algn="l" defTabSz="1005840" rtl="0" eaLnBrk="1" latinLnBrk="0" hangingPunct="1">
              <a:lnSpc>
                <a:spcPct val="90000"/>
              </a:lnSpc>
              <a:spcBef>
                <a:spcPts val="0"/>
              </a:spcBef>
              <a:buFont typeface="Arial" panose="020B0604020202020204" pitchFamily="34" charset="0"/>
              <a:buNone/>
              <a:defRPr sz="3600" kern="1200">
                <a:solidFill>
                  <a:schemeClr val="tx1"/>
                </a:solidFill>
                <a:latin typeface="+mn-lt"/>
                <a:ea typeface="+mn-ea"/>
                <a:cs typeface="+mn-cs"/>
              </a:defRPr>
            </a:lvl3pPr>
            <a:lvl4pPr marL="0" indent="0" algn="l" defTabSz="1005840" rtl="0" eaLnBrk="1" latinLnBrk="0" hangingPunct="1">
              <a:lnSpc>
                <a:spcPct val="90000"/>
              </a:lnSpc>
              <a:spcBef>
                <a:spcPts val="0"/>
              </a:spcBef>
              <a:buFont typeface="Arial" panose="020B0604020202020204" pitchFamily="34" charset="0"/>
              <a:buNone/>
              <a:defRPr sz="3600" kern="1200">
                <a:solidFill>
                  <a:schemeClr val="tx1"/>
                </a:solidFill>
                <a:latin typeface="+mn-lt"/>
                <a:ea typeface="+mn-ea"/>
                <a:cs typeface="+mn-cs"/>
              </a:defRPr>
            </a:lvl4pPr>
            <a:lvl5pPr marL="0" indent="0" algn="l" defTabSz="1005840" rtl="0" eaLnBrk="1" latinLnBrk="0" hangingPunct="1">
              <a:lnSpc>
                <a:spcPct val="90000"/>
              </a:lnSpc>
              <a:spcBef>
                <a:spcPts val="0"/>
              </a:spcBef>
              <a:buFont typeface="Arial" panose="020B0604020202020204" pitchFamily="34" charset="0"/>
              <a:buNone/>
              <a:defRPr sz="360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dirty="0" err="1"/>
              <a:t>Wisata</a:t>
            </a:r>
            <a:r>
              <a:rPr lang="en-US" dirty="0"/>
              <a:t> </a:t>
            </a:r>
            <a:r>
              <a:rPr lang="en-US" dirty="0" err="1"/>
              <a:t>Kuliner</a:t>
            </a:r>
            <a:endParaRPr lang="en-US" dirty="0"/>
          </a:p>
        </p:txBody>
      </p:sp>
      <p:pic>
        <p:nvPicPr>
          <p:cNvPr id="20" name="Picture Placeholder 15">
            <a:extLst>
              <a:ext uri="{FF2B5EF4-FFF2-40B4-BE49-F238E27FC236}">
                <a16:creationId xmlns:a16="http://schemas.microsoft.com/office/drawing/2014/main" id="{4AC8EBA7-CB7D-458F-84B8-C7D06B437C7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49624" y="5061858"/>
            <a:ext cx="2444114" cy="1765246"/>
          </a:xfrm>
          <a:prstGeom prst="rect">
            <a:avLst/>
          </a:prstGeom>
        </p:spPr>
      </p:pic>
      <p:sp>
        <p:nvSpPr>
          <p:cNvPr id="21" name="Text Placeholder 67">
            <a:extLst>
              <a:ext uri="{FF2B5EF4-FFF2-40B4-BE49-F238E27FC236}">
                <a16:creationId xmlns:a16="http://schemas.microsoft.com/office/drawing/2014/main" id="{A107AF9C-F22A-4B76-B8E3-BB42B5784C88}"/>
              </a:ext>
            </a:extLst>
          </p:cNvPr>
          <p:cNvSpPr txBox="1">
            <a:spLocks/>
          </p:cNvSpPr>
          <p:nvPr/>
        </p:nvSpPr>
        <p:spPr>
          <a:xfrm>
            <a:off x="3892105" y="6541296"/>
            <a:ext cx="2359152" cy="237054"/>
          </a:xfrm>
          <a:prstGeom prst="rect">
            <a:avLst/>
          </a:prstGeom>
          <a:solidFill>
            <a:srgbClr val="FF0000"/>
          </a:solidFill>
        </p:spPr>
        <p:txBody>
          <a:bodyPr vert="horz" lIns="91440" tIns="45720" rIns="91440" bIns="0" rtlCol="0" anchor="b">
            <a:noAutofit/>
          </a:bodyPr>
          <a:lstStyle>
            <a:lvl1pPr marL="0" indent="0" algn="l" defTabSz="1005840" rtl="0" eaLnBrk="1" latinLnBrk="0" hangingPunct="1">
              <a:lnSpc>
                <a:spcPct val="114000"/>
              </a:lnSpc>
              <a:spcBef>
                <a:spcPts val="800"/>
              </a:spcBef>
              <a:buFont typeface="Arial" panose="020B0604020202020204" pitchFamily="34" charset="0"/>
              <a:buNone/>
              <a:defRPr sz="1200" kern="1200">
                <a:solidFill>
                  <a:schemeClr val="accent1"/>
                </a:solidFill>
                <a:latin typeface="+mn-lt"/>
                <a:ea typeface="+mn-ea"/>
                <a:cs typeface="+mn-cs"/>
              </a:defRPr>
            </a:lvl1pPr>
            <a:lvl2pPr marL="0" indent="0" algn="l" defTabSz="1005840" rtl="0" eaLnBrk="1" latinLnBrk="0" hangingPunct="1">
              <a:lnSpc>
                <a:spcPct val="90000"/>
              </a:lnSpc>
              <a:spcBef>
                <a:spcPts val="0"/>
              </a:spcBef>
              <a:buFont typeface="Arial" panose="020B0604020202020204" pitchFamily="34" charset="0"/>
              <a:buNone/>
              <a:defRPr sz="3600" kern="1200">
                <a:solidFill>
                  <a:schemeClr val="tx1"/>
                </a:solidFill>
                <a:latin typeface="+mn-lt"/>
                <a:ea typeface="+mn-ea"/>
                <a:cs typeface="+mn-cs"/>
              </a:defRPr>
            </a:lvl2pPr>
            <a:lvl3pPr marL="0" indent="0" algn="l" defTabSz="1005840" rtl="0" eaLnBrk="1" latinLnBrk="0" hangingPunct="1">
              <a:lnSpc>
                <a:spcPct val="90000"/>
              </a:lnSpc>
              <a:spcBef>
                <a:spcPts val="0"/>
              </a:spcBef>
              <a:buFont typeface="Arial" panose="020B0604020202020204" pitchFamily="34" charset="0"/>
              <a:buNone/>
              <a:defRPr sz="3600" kern="1200">
                <a:solidFill>
                  <a:schemeClr val="tx1"/>
                </a:solidFill>
                <a:latin typeface="+mn-lt"/>
                <a:ea typeface="+mn-ea"/>
                <a:cs typeface="+mn-cs"/>
              </a:defRPr>
            </a:lvl3pPr>
            <a:lvl4pPr marL="0" indent="0" algn="l" defTabSz="1005840" rtl="0" eaLnBrk="1" latinLnBrk="0" hangingPunct="1">
              <a:lnSpc>
                <a:spcPct val="90000"/>
              </a:lnSpc>
              <a:spcBef>
                <a:spcPts val="0"/>
              </a:spcBef>
              <a:buFont typeface="Arial" panose="020B0604020202020204" pitchFamily="34" charset="0"/>
              <a:buNone/>
              <a:defRPr sz="3600" kern="1200">
                <a:solidFill>
                  <a:schemeClr val="tx1"/>
                </a:solidFill>
                <a:latin typeface="+mn-lt"/>
                <a:ea typeface="+mn-ea"/>
                <a:cs typeface="+mn-cs"/>
              </a:defRPr>
            </a:lvl4pPr>
            <a:lvl5pPr marL="0" indent="0" algn="l" defTabSz="1005840" rtl="0" eaLnBrk="1" latinLnBrk="0" hangingPunct="1">
              <a:lnSpc>
                <a:spcPct val="90000"/>
              </a:lnSpc>
              <a:spcBef>
                <a:spcPts val="0"/>
              </a:spcBef>
              <a:buFont typeface="Arial" panose="020B0604020202020204" pitchFamily="34" charset="0"/>
              <a:buNone/>
              <a:defRPr sz="360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lgn="ctr"/>
            <a:r>
              <a:rPr lang="en-US" sz="1000" i="1" dirty="0" err="1">
                <a:solidFill>
                  <a:schemeClr val="bg1"/>
                </a:solidFill>
                <a:effectLst>
                  <a:outerShdw blurRad="38100" dist="38100" dir="2700000" algn="tl">
                    <a:srgbClr val="000000">
                      <a:alpha val="43137"/>
                    </a:srgbClr>
                  </a:outerShdw>
                </a:effectLst>
              </a:rPr>
              <a:t>Dukungan</a:t>
            </a:r>
            <a:r>
              <a:rPr lang="en-US" sz="1000" i="1" dirty="0">
                <a:solidFill>
                  <a:schemeClr val="bg1"/>
                </a:solidFill>
                <a:effectLst>
                  <a:outerShdw blurRad="38100" dist="38100" dir="2700000" algn="tl">
                    <a:srgbClr val="000000">
                      <a:alpha val="43137"/>
                    </a:srgbClr>
                  </a:outerShdw>
                </a:effectLst>
              </a:rPr>
              <a:t> langsung </a:t>
            </a:r>
            <a:r>
              <a:rPr lang="en-US" sz="1000" i="1" dirty="0" err="1">
                <a:solidFill>
                  <a:schemeClr val="bg1"/>
                </a:solidFill>
                <a:effectLst>
                  <a:outerShdw blurRad="38100" dist="38100" dir="2700000" algn="tl">
                    <a:srgbClr val="000000">
                      <a:alpha val="43137"/>
                    </a:srgbClr>
                  </a:outerShdw>
                </a:effectLst>
              </a:rPr>
              <a:t>Bupati</a:t>
            </a:r>
            <a:r>
              <a:rPr lang="en-US" sz="1000" i="1" dirty="0">
                <a:solidFill>
                  <a:schemeClr val="bg1"/>
                </a:solidFill>
                <a:effectLst>
                  <a:outerShdw blurRad="38100" dist="38100" dir="2700000" algn="tl">
                    <a:srgbClr val="000000">
                      <a:alpha val="43137"/>
                    </a:srgbClr>
                  </a:outerShdw>
                </a:effectLst>
              </a:rPr>
              <a:t> Buleleng</a:t>
            </a:r>
          </a:p>
        </p:txBody>
      </p:sp>
      <p:pic>
        <p:nvPicPr>
          <p:cNvPr id="29" name="Picture Placeholder 12">
            <a:extLst>
              <a:ext uri="{FF2B5EF4-FFF2-40B4-BE49-F238E27FC236}">
                <a16:creationId xmlns:a16="http://schemas.microsoft.com/office/drawing/2014/main" id="{28C2DA32-01ED-4143-A619-622B3CC073C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42047" y="4673475"/>
            <a:ext cx="2353661" cy="1765246"/>
          </a:xfrm>
          <a:prstGeom prst="rect">
            <a:avLst/>
          </a:prstGeom>
        </p:spPr>
      </p:pic>
      <p:sp>
        <p:nvSpPr>
          <p:cNvPr id="30" name="Text Placeholder 3">
            <a:extLst>
              <a:ext uri="{FF2B5EF4-FFF2-40B4-BE49-F238E27FC236}">
                <a16:creationId xmlns:a16="http://schemas.microsoft.com/office/drawing/2014/main" id="{57ED893B-DD4B-4286-AFA8-B60F31BF1783}"/>
              </a:ext>
            </a:extLst>
          </p:cNvPr>
          <p:cNvSpPr txBox="1">
            <a:spLocks/>
          </p:cNvSpPr>
          <p:nvPr/>
        </p:nvSpPr>
        <p:spPr>
          <a:xfrm>
            <a:off x="7458264" y="6622554"/>
            <a:ext cx="2450592" cy="662354"/>
          </a:xfrm>
          <a:prstGeom prst="rect">
            <a:avLst/>
          </a:prstGeom>
        </p:spPr>
        <p:txBody>
          <a:bodyPr vert="horz" lIns="91440" tIns="45720" rIns="91440" bIns="0" rtlCol="0" anchor="b">
            <a:noAutofit/>
          </a:bodyPr>
          <a:lstStyle>
            <a:lvl1pPr marL="0" indent="0" algn="l" defTabSz="1005840" rtl="0" eaLnBrk="1" latinLnBrk="0" hangingPunct="1">
              <a:lnSpc>
                <a:spcPct val="114000"/>
              </a:lnSpc>
              <a:spcBef>
                <a:spcPts val="800"/>
              </a:spcBef>
              <a:buFont typeface="Arial" panose="020B0604020202020204" pitchFamily="34" charset="0"/>
              <a:buNone/>
              <a:defRPr sz="2000" kern="1200">
                <a:solidFill>
                  <a:schemeClr val="accent1"/>
                </a:solidFill>
                <a:latin typeface="+mn-lt"/>
                <a:ea typeface="+mn-ea"/>
                <a:cs typeface="+mn-cs"/>
              </a:defRPr>
            </a:lvl1pPr>
            <a:lvl2pPr marL="0" indent="0" algn="l" defTabSz="1005840" rtl="0" eaLnBrk="1" latinLnBrk="0" hangingPunct="1">
              <a:lnSpc>
                <a:spcPct val="90000"/>
              </a:lnSpc>
              <a:spcBef>
                <a:spcPts val="0"/>
              </a:spcBef>
              <a:buFont typeface="Arial" panose="020B0604020202020204" pitchFamily="34" charset="0"/>
              <a:buNone/>
              <a:defRPr sz="3600" kern="1200">
                <a:solidFill>
                  <a:schemeClr val="tx1"/>
                </a:solidFill>
                <a:latin typeface="+mn-lt"/>
                <a:ea typeface="+mn-ea"/>
                <a:cs typeface="+mn-cs"/>
              </a:defRPr>
            </a:lvl2pPr>
            <a:lvl3pPr marL="0" indent="0" algn="l" defTabSz="1005840" rtl="0" eaLnBrk="1" latinLnBrk="0" hangingPunct="1">
              <a:lnSpc>
                <a:spcPct val="90000"/>
              </a:lnSpc>
              <a:spcBef>
                <a:spcPts val="0"/>
              </a:spcBef>
              <a:buFont typeface="Arial" panose="020B0604020202020204" pitchFamily="34" charset="0"/>
              <a:buNone/>
              <a:defRPr sz="3600" kern="1200">
                <a:solidFill>
                  <a:schemeClr val="tx1"/>
                </a:solidFill>
                <a:latin typeface="+mn-lt"/>
                <a:ea typeface="+mn-ea"/>
                <a:cs typeface="+mn-cs"/>
              </a:defRPr>
            </a:lvl3pPr>
            <a:lvl4pPr marL="0" indent="0" algn="l" defTabSz="1005840" rtl="0" eaLnBrk="1" latinLnBrk="0" hangingPunct="1">
              <a:lnSpc>
                <a:spcPct val="90000"/>
              </a:lnSpc>
              <a:spcBef>
                <a:spcPts val="0"/>
              </a:spcBef>
              <a:buFont typeface="Arial" panose="020B0604020202020204" pitchFamily="34" charset="0"/>
              <a:buNone/>
              <a:defRPr sz="3600" kern="1200">
                <a:solidFill>
                  <a:schemeClr val="tx1"/>
                </a:solidFill>
                <a:latin typeface="+mn-lt"/>
                <a:ea typeface="+mn-ea"/>
                <a:cs typeface="+mn-cs"/>
              </a:defRPr>
            </a:lvl4pPr>
            <a:lvl5pPr marL="0" indent="0" algn="l" defTabSz="1005840" rtl="0" eaLnBrk="1" latinLnBrk="0" hangingPunct="1">
              <a:lnSpc>
                <a:spcPct val="90000"/>
              </a:lnSpc>
              <a:spcBef>
                <a:spcPts val="0"/>
              </a:spcBef>
              <a:buFont typeface="Arial" panose="020B0604020202020204" pitchFamily="34" charset="0"/>
              <a:buNone/>
              <a:defRPr sz="360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dirty="0">
                <a:solidFill>
                  <a:schemeClr val="bg1"/>
                </a:solidFill>
              </a:rPr>
              <a:t>FESBUKER 2019</a:t>
            </a:r>
          </a:p>
        </p:txBody>
      </p:sp>
    </p:spTree>
    <p:extLst>
      <p:ext uri="{BB962C8B-B14F-4D97-AF65-F5344CB8AC3E}">
        <p14:creationId xmlns:p14="http://schemas.microsoft.com/office/powerpoint/2010/main" val="2005184843"/>
      </p:ext>
    </p:extLst>
  </p:cSld>
  <p:clrMapOvr>
    <a:masterClrMapping/>
  </p:clrMapOvr>
</p:sld>
</file>

<file path=ppt/theme/theme1.xml><?xml version="1.0" encoding="utf-8"?>
<a:theme xmlns:a="http://schemas.openxmlformats.org/drawingml/2006/main" name="Travel Brochure 11 x 8.5">
  <a:themeElements>
    <a:clrScheme name="Travel Brochure">
      <a:dk1>
        <a:srgbClr val="595959"/>
      </a:dk1>
      <a:lt1>
        <a:sysClr val="window" lastClr="FFFFFF"/>
      </a:lt1>
      <a:dk2>
        <a:srgbClr val="000000"/>
      </a:dk2>
      <a:lt2>
        <a:srgbClr val="F5E7B9"/>
      </a:lt2>
      <a:accent1>
        <a:srgbClr val="B52E29"/>
      </a:accent1>
      <a:accent2>
        <a:srgbClr val="6BADE3"/>
      </a:accent2>
      <a:accent3>
        <a:srgbClr val="F0C456"/>
      </a:accent3>
      <a:accent4>
        <a:srgbClr val="60958D"/>
      </a:accent4>
      <a:accent5>
        <a:srgbClr val="E5554B"/>
      </a:accent5>
      <a:accent6>
        <a:srgbClr val="D5BFA5"/>
      </a:accent6>
      <a:hlink>
        <a:srgbClr val="E6C660"/>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oTvlRedBlutri.potx" id="{4977B726-3B8F-42AA-A775-DA2013E2240D}" vid="{DC246A5D-CD36-402A-887F-BF1606EB8D32}"/>
    </a:ext>
  </a:extLst>
</a:theme>
</file>

<file path=ppt/theme/theme2.xml><?xml version="1.0" encoding="utf-8"?>
<a:theme xmlns:a="http://schemas.openxmlformats.org/drawingml/2006/main" name="Office Theme">
  <a:themeElements>
    <a:clrScheme name="Travel Brochure">
      <a:dk1>
        <a:srgbClr val="595959"/>
      </a:dk1>
      <a:lt1>
        <a:sysClr val="window" lastClr="FFFFFF"/>
      </a:lt1>
      <a:dk2>
        <a:srgbClr val="000000"/>
      </a:dk2>
      <a:lt2>
        <a:srgbClr val="F5E7B9"/>
      </a:lt2>
      <a:accent1>
        <a:srgbClr val="B52E29"/>
      </a:accent1>
      <a:accent2>
        <a:srgbClr val="6BADE3"/>
      </a:accent2>
      <a:accent3>
        <a:srgbClr val="F0C456"/>
      </a:accent3>
      <a:accent4>
        <a:srgbClr val="60958D"/>
      </a:accent4>
      <a:accent5>
        <a:srgbClr val="E5554B"/>
      </a:accent5>
      <a:accent6>
        <a:srgbClr val="D5BFA5"/>
      </a:accent6>
      <a:hlink>
        <a:srgbClr val="E6C660"/>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Travel Brochure">
      <a:dk1>
        <a:srgbClr val="595959"/>
      </a:dk1>
      <a:lt1>
        <a:sysClr val="window" lastClr="FFFFFF"/>
      </a:lt1>
      <a:dk2>
        <a:srgbClr val="000000"/>
      </a:dk2>
      <a:lt2>
        <a:srgbClr val="F5E7B9"/>
      </a:lt2>
      <a:accent1>
        <a:srgbClr val="B52E29"/>
      </a:accent1>
      <a:accent2>
        <a:srgbClr val="6BADE3"/>
      </a:accent2>
      <a:accent3>
        <a:srgbClr val="F0C456"/>
      </a:accent3>
      <a:accent4>
        <a:srgbClr val="60958D"/>
      </a:accent4>
      <a:accent5>
        <a:srgbClr val="E5554B"/>
      </a:accent5>
      <a:accent6>
        <a:srgbClr val="D5BFA5"/>
      </a:accent6>
      <a:hlink>
        <a:srgbClr val="E6C660"/>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1623529</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2012-09-20T21:07:00+00:00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ApprovalLog xmlns="4873beb7-5857-4685-be1f-d57550cc96cc" xsi:nil="tru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TP103461831</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857425</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LocMarketGroupTiers2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REDMOND\v-depind</DisplayName>
        <AccountId>3238</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Props1.xml><?xml version="1.0" encoding="utf-8"?>
<ds:datastoreItem xmlns:ds="http://schemas.openxmlformats.org/officeDocument/2006/customXml" ds:itemID="{2697BCC8-D211-4D53-9AC8-8E6F46FD3795}">
  <ds:schemaRefs>
    <ds:schemaRef ds:uri="http://schemas.microsoft.com/sharepoint/v3/contenttype/forms"/>
  </ds:schemaRefs>
</ds:datastoreItem>
</file>

<file path=customXml/itemProps2.xml><?xml version="1.0" encoding="utf-8"?>
<ds:datastoreItem xmlns:ds="http://schemas.openxmlformats.org/officeDocument/2006/customXml" ds:itemID="{2F8DE82C-B185-4D9D-9A2B-2F4B97A01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2292BD2-4B9C-4AC5-8217-01C780A55BD5}">
  <ds:schemaRefs>
    <ds:schemaRef ds:uri="http://schemas.microsoft.com/office/2006/metadata/properties"/>
    <ds:schemaRef ds:uri="http://purl.org/dc/elements/1.1/"/>
    <ds:schemaRef ds:uri="http://purl.org/dc/dcmitype/"/>
    <ds:schemaRef ds:uri="http://schemas.microsoft.com/office/2006/documentManagement/types"/>
    <ds:schemaRef ds:uri="http://purl.org/dc/terms/"/>
    <ds:schemaRef ds:uri="http://www.w3.org/XML/1998/namespace"/>
    <ds:schemaRef ds:uri="http://schemas.microsoft.com/office/infopath/2007/PartnerControls"/>
    <ds:schemaRef ds:uri="http://schemas.openxmlformats.org/package/2006/metadata/core-properties"/>
    <ds:schemaRef ds:uri="4873beb7-5857-4685-be1f-d57550cc96cc"/>
  </ds:schemaRefs>
</ds:datastoreItem>
</file>

<file path=docProps/app.xml><?xml version="1.0" encoding="utf-8"?>
<Properties xmlns="http://schemas.openxmlformats.org/officeDocument/2006/extended-properties" xmlns:vt="http://schemas.openxmlformats.org/officeDocument/2006/docPropsVTypes">
  <Template>tf03461832</Template>
  <TotalTime>0</TotalTime>
  <Words>235</Words>
  <Application>Microsoft Office PowerPoint</Application>
  <PresentationFormat>Custom</PresentationFormat>
  <Paragraphs>19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Blackadder ITC</vt:lpstr>
      <vt:lpstr>Calibri Light</vt:lpstr>
      <vt:lpstr>Constantia</vt:lpstr>
      <vt:lpstr>Travel Brochure 11 x 8.5</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2019-10-18T01:59:12Z</dcterms:created>
  <dcterms:modified xsi:type="dcterms:W3CDTF">2019-11-01T07:26:36Z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